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7432000" cy="19202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1pPr>
    <a:lvl2pPr marL="0" marR="0" indent="1253972"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2pPr>
    <a:lvl3pPr marL="0" marR="0" indent="2507943"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3pPr>
    <a:lvl4pPr marL="0" marR="0" indent="3761914"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4pPr>
    <a:lvl5pPr marL="0" marR="0" indent="5015886"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5pPr>
    <a:lvl6pPr marL="0" marR="0" indent="6269857"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6pPr>
    <a:lvl7pPr marL="0" marR="0" indent="7523829"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7pPr>
    <a:lvl8pPr marL="0" marR="0" indent="877780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8pPr>
    <a:lvl9pPr marL="0" marR="0" indent="10031772"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62" y="-102"/>
      </p:cViewPr>
      <p:guideLst>
        <p:guide orient="horz" pos="6048"/>
        <p:guide pos="86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507943" latinLnBrk="0">
      <a:defRPr sz="3300">
        <a:latin typeface="+mj-lt"/>
        <a:ea typeface="+mj-ea"/>
        <a:cs typeface="+mj-cs"/>
        <a:sym typeface="Calibri"/>
      </a:defRPr>
    </a:lvl1pPr>
    <a:lvl2pPr indent="228600" defTabSz="2507943" latinLnBrk="0">
      <a:defRPr sz="3300">
        <a:latin typeface="+mj-lt"/>
        <a:ea typeface="+mj-ea"/>
        <a:cs typeface="+mj-cs"/>
        <a:sym typeface="Calibri"/>
      </a:defRPr>
    </a:lvl2pPr>
    <a:lvl3pPr indent="457200" defTabSz="2507943" latinLnBrk="0">
      <a:defRPr sz="3300">
        <a:latin typeface="+mj-lt"/>
        <a:ea typeface="+mj-ea"/>
        <a:cs typeface="+mj-cs"/>
        <a:sym typeface="Calibri"/>
      </a:defRPr>
    </a:lvl3pPr>
    <a:lvl4pPr indent="685800" defTabSz="2507943" latinLnBrk="0">
      <a:defRPr sz="3300">
        <a:latin typeface="+mj-lt"/>
        <a:ea typeface="+mj-ea"/>
        <a:cs typeface="+mj-cs"/>
        <a:sym typeface="Calibri"/>
      </a:defRPr>
    </a:lvl4pPr>
    <a:lvl5pPr indent="914400" defTabSz="2507943" latinLnBrk="0">
      <a:defRPr sz="3300">
        <a:latin typeface="+mj-lt"/>
        <a:ea typeface="+mj-ea"/>
        <a:cs typeface="+mj-cs"/>
        <a:sym typeface="Calibri"/>
      </a:defRPr>
    </a:lvl5pPr>
    <a:lvl6pPr indent="1143000" defTabSz="2507943" latinLnBrk="0">
      <a:defRPr sz="3300">
        <a:latin typeface="+mj-lt"/>
        <a:ea typeface="+mj-ea"/>
        <a:cs typeface="+mj-cs"/>
        <a:sym typeface="Calibri"/>
      </a:defRPr>
    </a:lvl6pPr>
    <a:lvl7pPr indent="1371600" defTabSz="2507943" latinLnBrk="0">
      <a:defRPr sz="3300">
        <a:latin typeface="+mj-lt"/>
        <a:ea typeface="+mj-ea"/>
        <a:cs typeface="+mj-cs"/>
        <a:sym typeface="Calibri"/>
      </a:defRPr>
    </a:lvl7pPr>
    <a:lvl8pPr indent="1600200" defTabSz="2507943" latinLnBrk="0">
      <a:defRPr sz="3300">
        <a:latin typeface="+mj-lt"/>
        <a:ea typeface="+mj-ea"/>
        <a:cs typeface="+mj-cs"/>
        <a:sym typeface="Calibri"/>
      </a:defRPr>
    </a:lvl8pPr>
    <a:lvl9pPr indent="1828800" defTabSz="2507943" latinLnBrk="0">
      <a:defRPr sz="33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tandard 4 columns">
    <p:spTree>
      <p:nvGrpSpPr>
        <p:cNvPr id="1" name=""/>
        <p:cNvGrpSpPr/>
        <p:nvPr/>
      </p:nvGrpSpPr>
      <p:grpSpPr>
        <a:xfrm>
          <a:off x="0" y="0"/>
          <a:ext cx="0" cy="0"/>
          <a:chOff x="0" y="0"/>
          <a:chExt cx="0" cy="0"/>
        </a:xfrm>
      </p:grpSpPr>
      <p:sp>
        <p:nvSpPr>
          <p:cNvPr id="21"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Text Placeholder 5"/>
          <p:cNvSpPr>
            <a:spLocks noGrp="1"/>
          </p:cNvSpPr>
          <p:nvPr>
            <p:ph type="body" sz="quarter" idx="13"/>
          </p:nvPr>
        </p:nvSpPr>
        <p:spPr>
          <a:xfrm>
            <a:off x="565115" y="3170995"/>
            <a:ext cx="6280549"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23" name="Text Placeholder 5"/>
          <p:cNvSpPr>
            <a:spLocks noGrp="1"/>
          </p:cNvSpPr>
          <p:nvPr>
            <p:ph type="body" sz="quarter" idx="14"/>
          </p:nvPr>
        </p:nvSpPr>
        <p:spPr>
          <a:xfrm>
            <a:off x="565115" y="8298326"/>
            <a:ext cx="6281541"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24" name="Text Placeholder 3"/>
          <p:cNvSpPr>
            <a:spLocks noGrp="1"/>
          </p:cNvSpPr>
          <p:nvPr>
            <p:ph type="body" sz="quarter" idx="15"/>
          </p:nvPr>
        </p:nvSpPr>
        <p:spPr>
          <a:xfrm>
            <a:off x="7241978" y="3594189"/>
            <a:ext cx="6280547" cy="448462"/>
          </a:xfrm>
          <a:prstGeom prst="rect">
            <a:avLst/>
          </a:prstGeom>
        </p:spPr>
        <p:txBody>
          <a:bodyPr/>
          <a:lstStyle/>
          <a:p>
            <a:endParaRPr/>
          </a:p>
        </p:txBody>
      </p:sp>
      <p:sp>
        <p:nvSpPr>
          <p:cNvPr id="25" name="Text Placeholder 5"/>
          <p:cNvSpPr>
            <a:spLocks noGrp="1"/>
          </p:cNvSpPr>
          <p:nvPr>
            <p:ph type="body" sz="quarter" idx="16"/>
          </p:nvPr>
        </p:nvSpPr>
        <p:spPr>
          <a:xfrm>
            <a:off x="7232897" y="3170995"/>
            <a:ext cx="6280548"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26" name="Text Placeholder 3"/>
          <p:cNvSpPr>
            <a:spLocks noGrp="1"/>
          </p:cNvSpPr>
          <p:nvPr>
            <p:ph type="body" sz="quarter" idx="17"/>
          </p:nvPr>
        </p:nvSpPr>
        <p:spPr>
          <a:xfrm>
            <a:off x="13911462" y="3598821"/>
            <a:ext cx="6280547" cy="448462"/>
          </a:xfrm>
          <a:prstGeom prst="rect">
            <a:avLst/>
          </a:prstGeom>
        </p:spPr>
        <p:txBody>
          <a:bodyPr/>
          <a:lstStyle/>
          <a:p>
            <a:endParaRPr/>
          </a:p>
        </p:txBody>
      </p:sp>
      <p:sp>
        <p:nvSpPr>
          <p:cNvPr id="27" name="Text Placeholder 5"/>
          <p:cNvSpPr>
            <a:spLocks noGrp="1"/>
          </p:cNvSpPr>
          <p:nvPr>
            <p:ph type="body" sz="quarter" idx="18"/>
          </p:nvPr>
        </p:nvSpPr>
        <p:spPr>
          <a:xfrm>
            <a:off x="13900678" y="3170995"/>
            <a:ext cx="6286501"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28" name="Text Placeholder 5"/>
          <p:cNvSpPr>
            <a:spLocks noGrp="1"/>
          </p:cNvSpPr>
          <p:nvPr>
            <p:ph type="body" sz="quarter" idx="19"/>
          </p:nvPr>
        </p:nvSpPr>
        <p:spPr>
          <a:xfrm>
            <a:off x="20574412" y="3170995"/>
            <a:ext cx="6279387"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29" name="Text Placeholder 3"/>
          <p:cNvSpPr>
            <a:spLocks noGrp="1"/>
          </p:cNvSpPr>
          <p:nvPr>
            <p:ph type="body" sz="quarter" idx="20"/>
          </p:nvPr>
        </p:nvSpPr>
        <p:spPr>
          <a:xfrm>
            <a:off x="20574412" y="3598821"/>
            <a:ext cx="6279387" cy="448462"/>
          </a:xfrm>
          <a:prstGeom prst="rect">
            <a:avLst/>
          </a:prstGeom>
        </p:spPr>
        <p:txBody>
          <a:bodyPr/>
          <a:lstStyle/>
          <a:p>
            <a:endParaRPr/>
          </a:p>
        </p:txBody>
      </p:sp>
      <p:sp>
        <p:nvSpPr>
          <p:cNvPr id="30" name="Text Placeholder 5"/>
          <p:cNvSpPr>
            <a:spLocks noGrp="1"/>
          </p:cNvSpPr>
          <p:nvPr>
            <p:ph type="body" sz="quarter" idx="21"/>
          </p:nvPr>
        </p:nvSpPr>
        <p:spPr>
          <a:xfrm>
            <a:off x="20574412" y="8333457"/>
            <a:ext cx="6279387"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31" name="Text Placeholder 3"/>
          <p:cNvSpPr>
            <a:spLocks noGrp="1"/>
          </p:cNvSpPr>
          <p:nvPr>
            <p:ph type="body" sz="quarter" idx="22"/>
          </p:nvPr>
        </p:nvSpPr>
        <p:spPr>
          <a:xfrm>
            <a:off x="20574412" y="8756650"/>
            <a:ext cx="6282532" cy="448462"/>
          </a:xfrm>
          <a:prstGeom prst="rect">
            <a:avLst/>
          </a:prstGeom>
        </p:spPr>
        <p:txBody>
          <a:bodyPr/>
          <a:lstStyle/>
          <a:p>
            <a:endParaRPr/>
          </a:p>
        </p:txBody>
      </p:sp>
      <p:sp>
        <p:nvSpPr>
          <p:cNvPr id="32" name="Text Placeholder 5"/>
          <p:cNvSpPr>
            <a:spLocks noGrp="1"/>
          </p:cNvSpPr>
          <p:nvPr>
            <p:ph type="body" sz="quarter" idx="23"/>
          </p:nvPr>
        </p:nvSpPr>
        <p:spPr>
          <a:xfrm>
            <a:off x="20574412" y="14987344"/>
            <a:ext cx="6279387" cy="413295"/>
          </a:xfrm>
          <a:prstGeom prst="rect">
            <a:avLst/>
          </a:prstGeom>
        </p:spPr>
        <p:txBody>
          <a:bodyPr lIns="52248" tIns="52248" rIns="52248" bIns="52248" anchor="ctr"/>
          <a:lstStyle/>
          <a:p>
            <a:pPr marL="940479" indent="-940479" algn="ctr">
              <a:spcBef>
                <a:spcPts val="400"/>
              </a:spcBef>
              <a:defRPr sz="2000" b="1" u="sng">
                <a:latin typeface="+mj-lt"/>
                <a:ea typeface="+mj-ea"/>
                <a:cs typeface="+mj-cs"/>
                <a:sym typeface="Calibri"/>
              </a:defRPr>
            </a:pPr>
            <a:endParaRPr/>
          </a:p>
        </p:txBody>
      </p:sp>
      <p:sp>
        <p:nvSpPr>
          <p:cNvPr id="33" name="Text Placeholder 3"/>
          <p:cNvSpPr>
            <a:spLocks noGrp="1"/>
          </p:cNvSpPr>
          <p:nvPr>
            <p:ph type="body" sz="quarter" idx="24"/>
          </p:nvPr>
        </p:nvSpPr>
        <p:spPr>
          <a:xfrm>
            <a:off x="20574412" y="15410538"/>
            <a:ext cx="6282532" cy="448462"/>
          </a:xfrm>
          <a:prstGeom prst="rect">
            <a:avLst/>
          </a:prstGeom>
        </p:spPr>
        <p:txBody>
          <a:bodyPr/>
          <a:lstStyle/>
          <a:p>
            <a:endParaRPr/>
          </a:p>
        </p:txBody>
      </p:sp>
      <p:sp>
        <p:nvSpPr>
          <p:cNvPr id="34" name="Text Placeholder 3"/>
          <p:cNvSpPr>
            <a:spLocks noGrp="1"/>
          </p:cNvSpPr>
          <p:nvPr>
            <p:ph type="body" sz="quarter" idx="25"/>
          </p:nvPr>
        </p:nvSpPr>
        <p:spPr>
          <a:xfrm>
            <a:off x="565115" y="8721738"/>
            <a:ext cx="6285510" cy="448462"/>
          </a:xfrm>
          <a:prstGeom prst="rect">
            <a:avLst/>
          </a:prstGeom>
        </p:spPr>
        <p:txBody>
          <a:bodyPr/>
          <a:lstStyle/>
          <a:p>
            <a:endParaRPr/>
          </a:p>
        </p:txBody>
      </p:sp>
      <p:sp>
        <p:nvSpPr>
          <p:cNvPr id="35" name="Text Placeholder 76"/>
          <p:cNvSpPr>
            <a:spLocks noGrp="1"/>
          </p:cNvSpPr>
          <p:nvPr>
            <p:ph type="body" sz="quarter" idx="26"/>
          </p:nvPr>
        </p:nvSpPr>
        <p:spPr>
          <a:xfrm>
            <a:off x="3662361" y="1300595"/>
            <a:ext cx="20107278" cy="598232"/>
          </a:xfrm>
          <a:prstGeom prst="rect">
            <a:avLst/>
          </a:prstGeom>
        </p:spPr>
        <p:txBody>
          <a:bodyPr lIns="45719" tIns="45719" rIns="45719" bIns="45719"/>
          <a:lstStyle/>
          <a:p>
            <a:pPr marL="940479" indent="-940479" algn="ctr">
              <a:spcBef>
                <a:spcPts val="900"/>
              </a:spcBef>
              <a:defRPr sz="4000">
                <a:latin typeface="+mj-lt"/>
                <a:ea typeface="+mj-ea"/>
                <a:cs typeface="+mj-cs"/>
                <a:sym typeface="Calibri"/>
              </a:defRPr>
            </a:pPr>
            <a:endParaRPr/>
          </a:p>
        </p:txBody>
      </p:sp>
      <p:sp>
        <p:nvSpPr>
          <p:cNvPr id="36" name="Text Placeholder 76"/>
          <p:cNvSpPr>
            <a:spLocks noGrp="1"/>
          </p:cNvSpPr>
          <p:nvPr>
            <p:ph type="body" sz="quarter" idx="27"/>
          </p:nvPr>
        </p:nvSpPr>
        <p:spPr>
          <a:xfrm>
            <a:off x="3662361" y="1972966"/>
            <a:ext cx="20107278" cy="634556"/>
          </a:xfrm>
          <a:prstGeom prst="rect">
            <a:avLst/>
          </a:prstGeom>
        </p:spPr>
        <p:txBody>
          <a:bodyPr lIns="45719" tIns="45719" rIns="45719" bIns="45719"/>
          <a:lstStyle/>
          <a:p>
            <a:pPr marL="940479" indent="-940479" algn="ctr">
              <a:spcBef>
                <a:spcPts val="700"/>
              </a:spcBef>
              <a:defRPr sz="3200">
                <a:latin typeface="+mj-lt"/>
                <a:ea typeface="+mj-ea"/>
                <a:cs typeface="+mj-cs"/>
                <a:sym typeface="Calibri"/>
              </a:defRPr>
            </a:pPr>
            <a:endParaRPr/>
          </a:p>
        </p:txBody>
      </p:sp>
      <p:sp>
        <p:nvSpPr>
          <p:cNvPr id="37" name="Text Placeholder 76"/>
          <p:cNvSpPr>
            <a:spLocks noGrp="1"/>
          </p:cNvSpPr>
          <p:nvPr>
            <p:ph type="body" sz="quarter" idx="28"/>
          </p:nvPr>
        </p:nvSpPr>
        <p:spPr>
          <a:xfrm>
            <a:off x="3662361" y="430098"/>
            <a:ext cx="20107278" cy="834415"/>
          </a:xfrm>
          <a:prstGeom prst="rect">
            <a:avLst/>
          </a:prstGeom>
        </p:spPr>
        <p:txBody>
          <a:bodyPr lIns="45719" tIns="45719" rIns="45719" bIns="45719"/>
          <a:lstStyle/>
          <a:p>
            <a:pPr marL="940479" indent="-940479" algn="ctr">
              <a:spcBef>
                <a:spcPts val="1200"/>
              </a:spcBef>
              <a:defRPr sz="5400" b="1">
                <a:latin typeface="+mj-lt"/>
                <a:ea typeface="+mj-ea"/>
                <a:cs typeface="+mj-cs"/>
                <a:sym typeface="Calibri"/>
              </a:defRPr>
            </a:pPr>
            <a:endParaRP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tandard 3 columns">
    <p:spTree>
      <p:nvGrpSpPr>
        <p:cNvPr id="1" name=""/>
        <p:cNvGrpSpPr/>
        <p:nvPr/>
      </p:nvGrpSpPr>
      <p:grpSpPr>
        <a:xfrm>
          <a:off x="0" y="0"/>
          <a:ext cx="0" cy="0"/>
          <a:chOff x="0" y="0"/>
          <a:chExt cx="0" cy="0"/>
        </a:xfrm>
      </p:grpSpPr>
      <p:sp>
        <p:nvSpPr>
          <p:cNvPr id="45" name="Rectangle 30"/>
          <p:cNvSpPr/>
          <p:nvPr/>
        </p:nvSpPr>
        <p:spPr>
          <a:xfrm rot="10800000">
            <a:off x="-2" y="18654489"/>
            <a:ext cx="27432001" cy="536329"/>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46" name="Rectangle 29"/>
          <p:cNvSpPr/>
          <p:nvPr/>
        </p:nvSpPr>
        <p:spPr>
          <a:xfrm>
            <a:off x="-2" y="10249"/>
            <a:ext cx="27432001" cy="536330"/>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47" name="Rectangle 31"/>
          <p:cNvSpPr/>
          <p:nvPr/>
        </p:nvSpPr>
        <p:spPr>
          <a:xfrm>
            <a:off x="1" y="2669537"/>
            <a:ext cx="27432001" cy="176024"/>
          </a:xfrm>
          <a:prstGeom prst="rect">
            <a:avLst/>
          </a:prstGeom>
          <a:gradFill>
            <a:gsLst>
              <a:gs pos="0">
                <a:srgbClr val="98C2F6"/>
              </a:gs>
              <a:gs pos="51000">
                <a:srgbClr val="FFFFFF"/>
              </a:gs>
              <a:gs pos="100000">
                <a:srgbClr val="DAE9F6"/>
              </a:gs>
            </a:gsLst>
            <a:lin ang="5400000"/>
          </a:gradFill>
          <a:ln w="12700">
            <a:miter lim="400000"/>
          </a:ln>
        </p:spPr>
        <p:txBody>
          <a:bodyPr lIns="45719" rIns="45719" anchor="ctr"/>
          <a:lstStyle/>
          <a:p>
            <a:pPr algn="ctr">
              <a:defRPr>
                <a:solidFill>
                  <a:srgbClr val="FFFFFF"/>
                </a:solidFill>
              </a:defRPr>
            </a:pPr>
            <a:endParaRPr/>
          </a:p>
        </p:txBody>
      </p:sp>
      <p:sp>
        <p:nvSpPr>
          <p:cNvPr id="48" name="Rounded Rectangle 32"/>
          <p:cNvSpPr/>
          <p:nvPr/>
        </p:nvSpPr>
        <p:spPr>
          <a:xfrm>
            <a:off x="584472" y="3177539"/>
            <a:ext cx="8517412" cy="15569250"/>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49" name="Rounded Rectangle 33"/>
          <p:cNvSpPr/>
          <p:nvPr/>
        </p:nvSpPr>
        <p:spPr>
          <a:xfrm>
            <a:off x="9479936" y="3177539"/>
            <a:ext cx="8490858" cy="15569250"/>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50" name="Rounded Rectangle 34"/>
          <p:cNvSpPr/>
          <p:nvPr/>
        </p:nvSpPr>
        <p:spPr>
          <a:xfrm>
            <a:off x="18348847" y="3177539"/>
            <a:ext cx="8490858" cy="15569250"/>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51" name="Text Box 14"/>
          <p:cNvSpPr txBox="1"/>
          <p:nvPr/>
        </p:nvSpPr>
        <p:spPr>
          <a:xfrm>
            <a:off x="888207" y="18851230"/>
            <a:ext cx="1571626" cy="23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069" tIns="26069" rIns="26069" bIns="26069">
            <a:spAutoFit/>
          </a:bodyPr>
          <a:lstStyle/>
          <a:p>
            <a:pPr>
              <a:lnSpc>
                <a:spcPct val="65000"/>
              </a:lnSpc>
              <a:spcBef>
                <a:spcPts val="200"/>
              </a:spcBef>
              <a:defRPr sz="400" b="1">
                <a:solidFill>
                  <a:srgbClr val="BFBFBF"/>
                </a:solidFill>
                <a:latin typeface="Arial"/>
                <a:ea typeface="Arial"/>
                <a:cs typeface="Arial"/>
                <a:sym typeface="Arial"/>
              </a:defRPr>
            </a:pPr>
            <a:r>
              <a:t>RESEARCH POSTER PRESENTATION DESIGN © 2019</a:t>
            </a:r>
          </a:p>
          <a:p>
            <a:pPr>
              <a:lnSpc>
                <a:spcPct val="65000"/>
              </a:lnSpc>
              <a:spcBef>
                <a:spcPts val="400"/>
              </a:spcBef>
              <a:defRPr sz="700" b="1">
                <a:solidFill>
                  <a:srgbClr val="BFBFBF"/>
                </a:solidFill>
                <a:latin typeface="Arial"/>
                <a:ea typeface="Arial"/>
                <a:cs typeface="Arial"/>
                <a:sym typeface="Arial"/>
              </a:defRPr>
            </a:pPr>
            <a:r>
              <a:t>www.PosterPresentations.com</a:t>
            </a:r>
          </a:p>
        </p:txBody>
      </p:sp>
      <p:graphicFrame>
        <p:nvGraphicFramePr>
          <p:cNvPr id="52" name="Table 36"/>
          <p:cNvGraphicFramePr/>
          <p:nvPr/>
        </p:nvGraphicFramePr>
        <p:xfrm>
          <a:off x="-6404644" y="0"/>
          <a:ext cx="6099844" cy="19202402"/>
        </p:xfrm>
        <a:graphic>
          <a:graphicData uri="http://schemas.openxmlformats.org/drawingml/2006/table">
            <a:tbl>
              <a:tblPr firstRow="1" bandRow="1">
                <a:tableStyleId>{4C3C2611-4C71-4FC5-86AE-919BDF0F9419}</a:tableStyleId>
              </a:tblPr>
              <a:tblGrid>
                <a:gridCol w="2615564"/>
                <a:gridCol w="3484280"/>
              </a:tblGrid>
              <a:tr h="831971">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2409642">
                <a:tc gridSpan="2">
                  <a:txBody>
                    <a:bodyPr/>
                    <a:lstStyle/>
                    <a:p>
                      <a:pPr algn="l" defTabSz="3765639">
                        <a:defRPr>
                          <a:solidFill>
                            <a:srgbClr val="D9D9D9"/>
                          </a:solidFill>
                          <a:latin typeface="Arial"/>
                          <a:ea typeface="Arial"/>
                          <a:cs typeface="Arial"/>
                          <a:sym typeface="Arial"/>
                        </a:defRPr>
                      </a:pPr>
                      <a:r>
                        <a:t>This PowerPoint template produces a </a:t>
                      </a:r>
                      <a:r>
                        <a:rPr>
                          <a:solidFill>
                            <a:schemeClr val="accent4"/>
                          </a:solidFill>
                        </a:rPr>
                        <a:t>42x60” </a:t>
                      </a:r>
                      <a:r>
                        <a:t>presentation poster. You can use it to create your research poster by placing your title, subtitle, text, tables, charts and photos. </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We provide a series of online tutorials that will guide you through the poster design process and answer your poster production questions. For complete template tutorials, go online to </a:t>
                      </a:r>
                      <a:r>
                        <a:rPr>
                          <a:solidFill>
                            <a:schemeClr val="accent4"/>
                          </a:solidFill>
                        </a:rPr>
                        <a:t>PosterPresentations.com</a:t>
                      </a:r>
                      <a:r>
                        <a:t> and click on the  </a:t>
                      </a:r>
                      <a:r>
                        <a:rPr>
                          <a:solidFill>
                            <a:schemeClr val="accent4"/>
                          </a:solidFill>
                        </a:rPr>
                        <a:t>HELP DESK</a:t>
                      </a:r>
                      <a:r>
                        <a:t> tab.</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To print your poster using our same-day professional printing service, go online to </a:t>
                      </a:r>
                      <a:r>
                        <a:rPr>
                          <a:solidFill>
                            <a:schemeClr val="accent4"/>
                          </a:solidFill>
                        </a:rPr>
                        <a:t>PosterPresentations.com</a:t>
                      </a:r>
                      <a:r>
                        <a:t> and click on "</a:t>
                      </a:r>
                      <a:r>
                        <a:rPr>
                          <a:solidFill>
                            <a:schemeClr val="accent4"/>
                          </a:solidFill>
                        </a:rPr>
                        <a:t>Order your poster</a:t>
                      </a:r>
                      <a:r>
                        <a:t>".</a:t>
                      </a:r>
                    </a:p>
                  </a:txBody>
                  <a:tcPr marL="137160" marR="137160" marT="137160" marB="137160" horzOverflow="overflow">
                    <a:solidFill>
                      <a:srgbClr val="010101"/>
                    </a:solidFill>
                  </a:tcPr>
                </a:tc>
                <a:tc hMerge="1">
                  <a:txBody>
                    <a:bodyPr/>
                    <a:lstStyle/>
                    <a:p>
                      <a:endParaRPr lang="it-IT"/>
                    </a:p>
                  </a:txBody>
                  <a:tcPr/>
                </a:tc>
              </a:tr>
              <a:tr h="2619176">
                <a:tc>
                  <a:txBody>
                    <a:bodyPr/>
                    <a:lstStyle/>
                    <a:p>
                      <a:pPr algn="ctr">
                        <a:defRPr>
                          <a:solidFill>
                            <a:srgbClr val="1F3A4E"/>
                          </a:solidFill>
                        </a:defRPr>
                      </a:pPr>
                      <a:endParaRPr/>
                    </a:p>
                    <a:p>
                      <a:pPr algn="ctr">
                        <a:defRPr>
                          <a:solidFill>
                            <a:srgbClr val="1F3A4E"/>
                          </a:solidFill>
                        </a:defRPr>
                      </a:pPr>
                      <a:endParaRPr/>
                    </a:p>
                    <a:p>
                      <a:pPr algn="ctr">
                        <a:defRPr>
                          <a:solidFill>
                            <a:srgbClr val="FFFFFF"/>
                          </a:solidFill>
                          <a:latin typeface="Arial"/>
                          <a:ea typeface="Arial"/>
                          <a:cs typeface="Arial"/>
                          <a:sym typeface="Arial"/>
                        </a:defRPr>
                      </a:pPr>
                      <a:r>
                        <a:t>This is a template for a</a:t>
                      </a:r>
                    </a:p>
                    <a:p>
                      <a:pPr algn="ctr" defTabSz="1706842">
                        <a:defRPr>
                          <a:solidFill>
                            <a:srgbClr val="FFFFFF"/>
                          </a:solidFill>
                          <a:latin typeface="Arial"/>
                          <a:ea typeface="Arial"/>
                          <a:cs typeface="Arial"/>
                          <a:sym typeface="Arial"/>
                        </a:defRPr>
                      </a:pPr>
                      <a:r>
                        <a:t>presentation poster </a:t>
                      </a:r>
                      <a:br/>
                      <a:r>
                        <a:rPr sz="2000" b="1">
                          <a:solidFill>
                            <a:schemeClr val="accent4"/>
                          </a:solidFill>
                        </a:rPr>
                        <a:t>42 inches tall</a:t>
                      </a:r>
                      <a:br>
                        <a:rPr sz="2000" b="1">
                          <a:solidFill>
                            <a:schemeClr val="accent4"/>
                          </a:solidFill>
                        </a:rPr>
                      </a:br>
                      <a:r>
                        <a:rPr sz="2000" b="1">
                          <a:solidFill>
                            <a:schemeClr val="accent4"/>
                          </a:solidFill>
                        </a:rPr>
                        <a:t>by</a:t>
                      </a:r>
                      <a:br>
                        <a:rPr sz="2000" b="1">
                          <a:solidFill>
                            <a:schemeClr val="accent4"/>
                          </a:solidFill>
                        </a:rPr>
                      </a:br>
                      <a:r>
                        <a:rPr sz="2000" b="1">
                          <a:solidFill>
                            <a:schemeClr val="accent4"/>
                          </a:solidFill>
                        </a:rPr>
                        <a:t>60 inches wide</a:t>
                      </a:r>
                      <a:br>
                        <a:rPr sz="2000" b="1">
                          <a:solidFill>
                            <a:schemeClr val="accent4"/>
                          </a:solidFill>
                        </a:rPr>
                      </a:br>
                      <a:endParaRPr sz="2000" b="1">
                        <a:solidFill>
                          <a:schemeClr val="accent4"/>
                        </a:solidFill>
                      </a:endParaRPr>
                    </a:p>
                  </a:txBody>
                  <a:tcPr marL="45720" marR="45720" horzOverflow="overflow">
                    <a:solidFill>
                      <a:srgbClr val="010101"/>
                    </a:solidFill>
                  </a:tcPr>
                </a:tc>
                <a:tc>
                  <a:txBody>
                    <a:bodyPr/>
                    <a:lstStyle/>
                    <a:p>
                      <a:pPr algn="l" defTabSz="4388899">
                        <a:defRPr sz="1400" b="1">
                          <a:solidFill>
                            <a:schemeClr val="accent4"/>
                          </a:solidFill>
                          <a:latin typeface="Arial"/>
                          <a:ea typeface="Arial"/>
                          <a:cs typeface="Arial"/>
                          <a:sym typeface="Arial"/>
                        </a:defRPr>
                      </a:pPr>
                      <a:r>
                        <a:t>Important: Check the template size</a:t>
                      </a:r>
                      <a:br/>
                      <a:r>
                        <a:rPr sz="1200" b="0">
                          <a:solidFill>
                            <a:srgbClr val="D9D9D9"/>
                          </a:solidFill>
                        </a:rPr>
                        <a:t>Before you start working on your poster and to avoid printing problems check that you have downloaded and that you are using the correct size template for your poster presentation.</a:t>
                      </a:r>
                      <a:br>
                        <a:rPr sz="1200" b="0">
                          <a:solidFill>
                            <a:srgbClr val="D9D9D9"/>
                          </a:solidFill>
                        </a:rPr>
                      </a:br>
                      <a:r>
                        <a:rPr sz="1200" b="0">
                          <a:solidFill>
                            <a:srgbClr val="D9D9D9"/>
                          </a:solidFill>
                        </a:rPr>
                        <a:t>This template can also be printed at the following sizes without distortion and without any additional formatting:</a:t>
                      </a:r>
                      <a:br>
                        <a:rPr sz="1200" b="0">
                          <a:solidFill>
                            <a:srgbClr val="D9D9D9"/>
                          </a:solidFill>
                        </a:rPr>
                      </a:br>
                      <a:r>
                        <a:rPr sz="1200" b="0"/>
                        <a:t>36 tall x 51.42 wide</a:t>
                      </a:r>
                      <a:br>
                        <a:rPr sz="1200" b="0"/>
                      </a:br>
                      <a:r>
                        <a:rPr sz="1200" b="0"/>
                        <a:t>48 tall x 68.57 wide</a:t>
                      </a:r>
                    </a:p>
                  </a:txBody>
                  <a:tcPr marL="137160" marR="137160" marT="137160" marB="137160" horzOverflow="overflow">
                    <a:solidFill>
                      <a:srgbClr val="010101"/>
                    </a:solidFill>
                  </a:tcPr>
                </a:tc>
              </a:tr>
              <a:tr h="2456652">
                <a:tc>
                  <a:txBody>
                    <a:bodyPr/>
                    <a:lstStyle/>
                    <a:p>
                      <a:pPr algn="l">
                        <a:defRPr>
                          <a:solidFill>
                            <a:srgbClr val="1F3A4E"/>
                          </a:solidFill>
                        </a:defRPr>
                      </a:pPr>
                      <a:endParaRPr/>
                    </a:p>
                  </a:txBody>
                  <a:tcPr marL="45720" marR="45720" horzOverflow="overflow">
                    <a:blipFill rotWithShape="1">
                      <a:blip r:embed="rId2"/>
                      <a:srcRect/>
                      <a:stretch>
                        <a:fillRect/>
                      </a:stretch>
                    </a:blipFill>
                  </a:tcPr>
                </a:tc>
                <a:tc>
                  <a:txBody>
                    <a:bodyPr/>
                    <a:lstStyle/>
                    <a:p>
                      <a:pPr algn="l">
                        <a:defRPr sz="1400" b="1">
                          <a:solidFill>
                            <a:schemeClr val="accent4"/>
                          </a:solidFill>
                          <a:latin typeface="Arial"/>
                          <a:ea typeface="Arial"/>
                          <a:cs typeface="Arial"/>
                          <a:sym typeface="Arial"/>
                        </a:defRPr>
                      </a:pPr>
                      <a:r>
                        <a:t>How to </a:t>
                      </a:r>
                      <a:r>
                        <a:rPr sz="2400"/>
                        <a:t>Zoom in </a:t>
                      </a:r>
                      <a:r>
                        <a:t>and </a:t>
                      </a:r>
                      <a:r>
                        <a:rPr sz="1100"/>
                        <a:t>out</a:t>
                      </a:r>
                    </a:p>
                    <a:p>
                      <a:pPr algn="l">
                        <a:defRPr>
                          <a:solidFill>
                            <a:srgbClr val="D9D9D9"/>
                          </a:solidFill>
                          <a:latin typeface="Arial"/>
                          <a:ea typeface="Arial"/>
                          <a:cs typeface="Arial"/>
                          <a:sym typeface="Arial"/>
                        </a:defRPr>
                      </a:pPr>
                      <a:r>
                        <a:t>Use the PowerPoint zoom tool to adjust the screen magnification to view comfortably. PowerPoint provides 2 ways to zoom: </a:t>
                      </a:r>
                      <a:br/>
                      <a:r>
                        <a:rPr>
                          <a:solidFill>
                            <a:schemeClr val="accent4"/>
                          </a:solidFill>
                        </a:rPr>
                        <a:t>1. </a:t>
                      </a:r>
                      <a:r>
                        <a:t>On the top menu bar click on the VIEW tab and then click on ZOOM. Choose the zoom percentage that works best for you. </a:t>
                      </a:r>
                      <a:br/>
                      <a:r>
                        <a:rPr>
                          <a:solidFill>
                            <a:schemeClr val="accent4"/>
                          </a:solidFill>
                        </a:rPr>
                        <a:t>2. </a:t>
                      </a:r>
                      <a:r>
                        <a:t>For better zoom flexibility, use the zoom slider at the bottom right of the window.</a:t>
                      </a:r>
                    </a:p>
                  </a:txBody>
                  <a:tcPr marL="137160" marR="137160" marT="137160" marB="137160" horzOverflow="overflow">
                    <a:solidFill>
                      <a:srgbClr val="010101"/>
                    </a:solidFill>
                  </a:tcPr>
                </a:tc>
              </a:tr>
              <a:tr h="1178625">
                <a:tc gridSpan="2">
                  <a:txBody>
                    <a:bodyPr/>
                    <a:lstStyle/>
                    <a:p>
                      <a:pPr algn="l" defTabSz="4388899">
                        <a:defRPr sz="1400" b="1">
                          <a:solidFill>
                            <a:schemeClr val="accent4"/>
                          </a:solidFill>
                          <a:latin typeface="Arial"/>
                          <a:ea typeface="Arial"/>
                          <a:cs typeface="Arial"/>
                          <a:sym typeface="Arial"/>
                        </a:defRPr>
                      </a:pPr>
                      <a:r>
                        <a:t>Ruler and Guides</a:t>
                      </a:r>
                      <a:br/>
                      <a:r>
                        <a:rPr sz="1200" b="0">
                          <a:solidFill>
                            <a:srgbClr val="D9D9D9"/>
                          </a:solidFil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45720" marR="45720" horzOverflow="overflow">
                    <a:solidFill>
                      <a:srgbClr val="010101"/>
                    </a:solidFill>
                  </a:tcPr>
                </a:tc>
                <a:tc hMerge="1">
                  <a:txBody>
                    <a:bodyPr/>
                    <a:lstStyle/>
                    <a:p>
                      <a:endParaRPr lang="it-IT"/>
                    </a:p>
                  </a:txBody>
                  <a:tcPr/>
                </a:tc>
              </a:tr>
              <a:tr h="2322585">
                <a:tc>
                  <a:txBody>
                    <a:bodyPr/>
                    <a:lstStyle/>
                    <a:p>
                      <a:pPr algn="l">
                        <a:defRPr>
                          <a:solidFill>
                            <a:srgbClr val="1F3A4E"/>
                          </a:solidFill>
                        </a:defRPr>
                      </a:pPr>
                      <a:endParaRPr/>
                    </a:p>
                  </a:txBody>
                  <a:tcPr marL="45720" marR="45720" horzOverflow="overflow">
                    <a:blipFill rotWithShape="1">
                      <a:blip r:embed="rId3"/>
                      <a:srcRect/>
                      <a:stretch>
                        <a:fillRect/>
                      </a:stretch>
                    </a:blipFill>
                  </a:tcPr>
                </a:tc>
                <a:tc>
                  <a:txBody>
                    <a:bodyPr/>
                    <a:lstStyle/>
                    <a:p>
                      <a:pPr lvl="1" indent="0" algn="l" defTabSz="114300">
                        <a:defRPr sz="1400" b="1">
                          <a:solidFill>
                            <a:schemeClr val="accent4"/>
                          </a:solidFill>
                          <a:latin typeface="Arial"/>
                          <a:ea typeface="Arial"/>
                          <a:cs typeface="Arial"/>
                          <a:sym typeface="Arial"/>
                        </a:defRPr>
                      </a:pPr>
                      <a:r>
                        <a:t>Headers and text containers</a:t>
                      </a:r>
                      <a:br/>
                      <a:r>
                        <a:rPr sz="1200" b="0">
                          <a:solidFill>
                            <a:srgbClr val="D9D9D9"/>
                          </a:solidFill>
                        </a:rPr>
                        <a:t>Included in this template are commonly used section headers such as Abstract, Objectives, Methods, Results, etc. </a:t>
                      </a:r>
                      <a:br>
                        <a:rPr sz="1200" b="0">
                          <a:solidFill>
                            <a:srgbClr val="D9D9D9"/>
                          </a:solidFill>
                        </a:rPr>
                      </a:br>
                      <a:r>
                        <a:rPr sz="1200" b="0"/>
                        <a:t>-</a:t>
                      </a:r>
                      <a:r>
                        <a:rPr sz="1200" b="0">
                          <a:solidFill>
                            <a:srgbClr val="FFFFFF"/>
                          </a:solidFill>
                        </a:rPr>
                        <a:t> </a:t>
                      </a:r>
                      <a:r>
                        <a:rPr sz="1200" b="0">
                          <a:solidFill>
                            <a:srgbClr val="D9D9D9"/>
                          </a:solidFill>
                        </a:rPr>
                        <a:t>Click inside a section header to add its text. </a:t>
                      </a:r>
                      <a:br>
                        <a:rPr sz="1200" b="0">
                          <a:solidFill>
                            <a:srgbClr val="D9D9D9"/>
                          </a:solidFill>
                        </a:rPr>
                      </a:br>
                      <a:r>
                        <a:rPr sz="1200" b="0"/>
                        <a:t>-</a:t>
                      </a:r>
                      <a:r>
                        <a:rPr sz="1200" b="0">
                          <a:solidFill>
                            <a:srgbClr val="FFFFFF"/>
                          </a:solidFill>
                        </a:rPr>
                        <a:t> </a:t>
                      </a:r>
                      <a:r>
                        <a:rPr sz="1200" b="0">
                          <a:solidFill>
                            <a:srgbClr val="D9D9D9"/>
                          </a:solidFill>
                        </a:rPr>
                        <a:t>To add another header, click on edge of the section box so that it is outlined. Copy and paste it. </a:t>
                      </a:r>
                      <a:br>
                        <a:rPr sz="1200" b="0">
                          <a:solidFill>
                            <a:srgbClr val="D9D9D9"/>
                          </a:solidFill>
                        </a:rPr>
                      </a:br>
                      <a:r>
                        <a:rPr sz="1200" b="0"/>
                        <a:t>-</a:t>
                      </a:r>
                      <a:r>
                        <a:rPr sz="1200" b="0">
                          <a:solidFill>
                            <a:srgbClr val="FFFFFF"/>
                          </a:solidFill>
                        </a:rPr>
                        <a:t> </a:t>
                      </a:r>
                      <a:r>
                        <a:rPr sz="1200" b="0">
                          <a:solidFill>
                            <a:srgbClr val="D9D9D9"/>
                          </a:solidFill>
                        </a:rPr>
                        <a:t>To increase its size, click on the white circles and expand to the the desired size.</a:t>
                      </a:r>
                    </a:p>
                  </a:txBody>
                  <a:tcPr marL="137160" marR="137160" marT="137160" marB="137160" horzOverflow="overflow">
                    <a:solidFill>
                      <a:srgbClr val="010101"/>
                    </a:solidFill>
                  </a:tcPr>
                </a:tc>
              </a:tr>
              <a:tr h="2015833">
                <a:tc gridSpan="2">
                  <a:txBody>
                    <a:bodyPr/>
                    <a:lstStyle/>
                    <a:p>
                      <a:pPr algn="l">
                        <a:defRPr sz="1400" b="1">
                          <a:solidFill>
                            <a:schemeClr val="accent4"/>
                          </a:solidFill>
                          <a:latin typeface="Arial"/>
                          <a:ea typeface="Arial"/>
                          <a:cs typeface="Arial"/>
                          <a:sym typeface="Arial"/>
                        </a:defRPr>
                      </a:pPr>
                      <a:r>
                        <a:t>Adding content to the poster</a:t>
                      </a:r>
                    </a:p>
                    <a:p>
                      <a:pPr algn="l">
                        <a:defRPr>
                          <a:solidFill>
                            <a:srgbClr val="D9D9D9"/>
                          </a:solidFill>
                          <a:latin typeface="Arial"/>
                          <a:ea typeface="Arial"/>
                          <a:cs typeface="Arial"/>
                          <a:sym typeface="Arial"/>
                        </a:defRPr>
                      </a:pPr>
                      <a: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lgn="l">
                        <a:buSzPct val="100000"/>
                        <a:buChar char="-"/>
                        <a:defRPr>
                          <a:solidFill>
                            <a:srgbClr val="D9D9D9"/>
                          </a:solidFill>
                          <a:latin typeface="Arial"/>
                          <a:ea typeface="Arial"/>
                          <a:cs typeface="Arial"/>
                          <a:sym typeface="Arial"/>
                        </a:defRPr>
                      </a:pPr>
                      <a:r>
                        <a:t>If you run out of room, try to reduce the size of your fonts and/or the size of your graphics. If there is a lot of empty space try to increase your font sizes and the size of your graphics. The font used for references can be smaller.</a:t>
                      </a:r>
                    </a:p>
                  </a:txBody>
                  <a:tcPr marL="45720" marR="45720" horzOverflow="overflow">
                    <a:solidFill>
                      <a:srgbClr val="010101"/>
                    </a:solidFill>
                  </a:tcPr>
                </a:tc>
                <a:tc hMerge="1">
                  <a:txBody>
                    <a:bodyPr/>
                    <a:lstStyle/>
                    <a:p>
                      <a:endParaRPr lang="it-IT"/>
                    </a:p>
                  </a:txBody>
                  <a:tcPr/>
                </a:tc>
              </a:tr>
              <a:tr h="1361971">
                <a:tc gridSpan="2">
                  <a:txBody>
                    <a:bodyPr/>
                    <a:lstStyle/>
                    <a:p>
                      <a:pPr algn="l" defTabSz="1518341">
                        <a:defRPr sz="1400" b="1">
                          <a:solidFill>
                            <a:schemeClr val="accent4"/>
                          </a:solidFill>
                          <a:latin typeface="Arial"/>
                          <a:ea typeface="Arial"/>
                          <a:cs typeface="Arial"/>
                          <a:sym typeface="Arial"/>
                        </a:defRPr>
                      </a:pPr>
                      <a:r>
                        <a:t>Photos</a:t>
                      </a:r>
                    </a:p>
                    <a:p>
                      <a:pPr algn="l" defTabSz="977900">
                        <a:defRPr>
                          <a:solidFill>
                            <a:srgbClr val="D9D9D9"/>
                          </a:solidFill>
                          <a:latin typeface="Arial"/>
                          <a:ea typeface="Arial"/>
                          <a:cs typeface="Arial"/>
                          <a:sym typeface="Arial"/>
                        </a:defRPr>
                      </a:pPr>
                      <a: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137160" marT="137160" marB="137160" horzOverflow="overflow">
                    <a:solidFill>
                      <a:srgbClr val="010101"/>
                    </a:solidFill>
                  </a:tcPr>
                </a:tc>
                <a:tc hMerge="1">
                  <a:txBody>
                    <a:bodyPr/>
                    <a:lstStyle/>
                    <a:p>
                      <a:endParaRPr lang="it-IT"/>
                    </a:p>
                  </a:txBody>
                  <a:tcPr/>
                </a:tc>
              </a:tr>
              <a:tr h="1313576">
                <a:tc gridSpan="2">
                  <a:txBody>
                    <a:bodyPr/>
                    <a:lstStyle/>
                    <a:p>
                      <a:pPr algn="l">
                        <a:defRPr>
                          <a:solidFill>
                            <a:srgbClr val="FFFFFF"/>
                          </a:solidFill>
                          <a:latin typeface="Arial"/>
                          <a:ea typeface="Arial"/>
                          <a:cs typeface="Arial"/>
                          <a:sym typeface="Arial"/>
                        </a:defRPr>
                      </a:pPr>
                      <a:endParaRPr/>
                    </a:p>
                  </a:txBody>
                  <a:tcPr marL="137160" marR="137160" marT="137160" marB="137160" horzOverflow="overflow">
                    <a:blipFill rotWithShape="1">
                      <a:blip r:embed="rId4"/>
                      <a:srcRect/>
                      <a:stretch>
                        <a:fillRect/>
                      </a:stretch>
                    </a:blipFill>
                  </a:tcPr>
                </a:tc>
                <a:tc hMerge="1">
                  <a:txBody>
                    <a:bodyPr/>
                    <a:lstStyle/>
                    <a:p>
                      <a:endParaRPr lang="it-IT"/>
                    </a:p>
                  </a:txBody>
                  <a:tcPr/>
                </a:tc>
              </a:tr>
              <a:tr h="866635">
                <a:tc gridSpan="2">
                  <a:txBody>
                    <a:bodyPr/>
                    <a:lstStyle/>
                    <a:p>
                      <a:pPr algn="l" defTabSz="1518341">
                        <a:defRPr sz="1400" b="1">
                          <a:solidFill>
                            <a:schemeClr val="accent4"/>
                          </a:solidFill>
                          <a:latin typeface="Arial"/>
                          <a:ea typeface="Arial"/>
                          <a:cs typeface="Arial"/>
                          <a:sym typeface="Arial"/>
                        </a:defRPr>
                      </a:pPr>
                      <a:r>
                        <a:t>Quality check your graphics</a:t>
                      </a:r>
                    </a:p>
                    <a:p>
                      <a:pPr algn="l" defTabSz="1518341">
                        <a:defRPr>
                          <a:solidFill>
                            <a:srgbClr val="D9D9D9"/>
                          </a:solidFill>
                          <a:latin typeface="Arial"/>
                          <a:ea typeface="Arial"/>
                          <a:cs typeface="Arial"/>
                          <a:sym typeface="Arial"/>
                        </a:defRPr>
                      </a:pPr>
                      <a:r>
                        <a:t>Zoom in and look at your images at 100%-200% magnification. If they look clear, they will print well. </a:t>
                      </a:r>
                    </a:p>
                  </a:txBody>
                  <a:tcPr marL="137160" marR="137160" marT="137160" marB="137160" horzOverflow="overflow">
                    <a:solidFill>
                      <a:srgbClr val="010101"/>
                    </a:solidFill>
                  </a:tcPr>
                </a:tc>
                <a:tc hMerge="1">
                  <a:txBody>
                    <a:bodyPr/>
                    <a:lstStyle/>
                    <a:p>
                      <a:endParaRPr lang="it-IT"/>
                    </a:p>
                  </a:txBody>
                  <a:tcPr/>
                </a:tc>
              </a:tr>
              <a:tr h="1825735">
                <a:tc gridSpan="2">
                  <a:txBody>
                    <a:bodyPr/>
                    <a:lstStyle/>
                    <a:p>
                      <a:pPr algn="l" defTabSz="1518341">
                        <a:defRPr>
                          <a:solidFill>
                            <a:srgbClr val="FFFFFF"/>
                          </a:solidFill>
                          <a:latin typeface="Arial"/>
                          <a:ea typeface="Arial"/>
                          <a:cs typeface="Arial"/>
                          <a:sym typeface="Arial"/>
                        </a:defRPr>
                      </a:pPr>
                      <a:endParaRPr/>
                    </a:p>
                  </a:txBody>
                  <a:tcPr marL="137160" marR="137160" marT="137160" marB="137160" horzOverflow="overflow">
                    <a:blipFill rotWithShape="1">
                      <a:blip r:embed="rId5"/>
                      <a:srcRect/>
                      <a:stretch>
                        <a:fillRect/>
                      </a:stretch>
                    </a:blipFill>
                  </a:tcPr>
                </a:tc>
                <a:tc hMerge="1">
                  <a:txBody>
                    <a:bodyPr/>
                    <a:lstStyle/>
                    <a:p>
                      <a:endParaRPr lang="it-IT"/>
                    </a:p>
                  </a:txBody>
                  <a:tcPr/>
                </a:tc>
              </a:tr>
            </a:tbl>
          </a:graphicData>
        </a:graphic>
      </p:graphicFrame>
      <p:graphicFrame>
        <p:nvGraphicFramePr>
          <p:cNvPr id="53" name="Table 10"/>
          <p:cNvGraphicFramePr/>
          <p:nvPr/>
        </p:nvGraphicFramePr>
        <p:xfrm>
          <a:off x="27918590" y="0"/>
          <a:ext cx="6102471" cy="19202399"/>
        </p:xfrm>
        <a:graphic>
          <a:graphicData uri="http://schemas.openxmlformats.org/drawingml/2006/table">
            <a:tbl>
              <a:tblPr firstRow="1" bandRow="1">
                <a:tableStyleId>{4C3C2611-4C71-4FC5-86AE-919BDF0F9419}</a:tableStyleId>
              </a:tblPr>
              <a:tblGrid>
                <a:gridCol w="3057900"/>
                <a:gridCol w="3044570"/>
              </a:tblGrid>
              <a:tr h="987837">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3128756">
                <a:tc gridSpan="2">
                  <a:txBody>
                    <a:bodyPr/>
                    <a:lstStyle/>
                    <a:p>
                      <a:pPr algn="l">
                        <a:defRPr sz="1400" b="1">
                          <a:solidFill>
                            <a:schemeClr val="accent4"/>
                          </a:solidFill>
                          <a:latin typeface="Arial"/>
                          <a:ea typeface="Arial"/>
                          <a:cs typeface="Arial"/>
                          <a:sym typeface="Arial"/>
                        </a:defRPr>
                      </a:pPr>
                      <a:r>
                        <a:t>How to change the template colors</a:t>
                      </a:r>
                    </a:p>
                    <a:p>
                      <a:pPr algn="l" defTabSz="114300">
                        <a:defRPr>
                          <a:solidFill>
                            <a:srgbClr val="D9D9D9"/>
                          </a:solidFill>
                          <a:latin typeface="Arial"/>
                          <a:ea typeface="Arial"/>
                          <a:cs typeface="Arial"/>
                          <a:sym typeface="Arial"/>
                        </a:defRPr>
                      </a:pPr>
                      <a:r>
                        <a:t>You can change the overall template color theme by clicking on the COLORS dropdown menu under the DESIGN tab. You can see a tutorial here: </a:t>
                      </a:r>
                      <a:r>
                        <a:rPr u="sng">
                          <a:solidFill>
                            <a:srgbClr val="0563C1"/>
                          </a:solidFill>
                          <a:uFill>
                            <a:solidFill>
                              <a:srgbClr val="0563C1"/>
                            </a:solidFill>
                          </a:uFill>
                          <a:latin typeface="+mj-lt"/>
                          <a:ea typeface="+mj-ea"/>
                          <a:cs typeface="+mj-cs"/>
                          <a:sym typeface="Calibri"/>
                          <a:hlinkClick r:id="rId6"/>
                        </a:rPr>
                        <a:t>https://www.posterpresentations.com/how-to-change-the-research-poster-template-colors.html</a:t>
                      </a:r>
                      <a:endParaRPr>
                        <a:solidFill>
                          <a:schemeClr val="accent4"/>
                        </a:solidFill>
                      </a:endParaRP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You can also manually change the color of individual elements by going to VIEW &gt; SLIDE MASTER. On the left side of your screen select the background master where you can change the template background, column sizes, etc.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After you finish working on the SLIDE MASTER, it is important that you go to VIEW &gt; NORMAL to continue working on your poster. </a:t>
                      </a:r>
                    </a:p>
                  </a:txBody>
                  <a:tcPr marL="137160" marR="137160" marT="137160" marB="137160" horzOverflow="overflow">
                    <a:solidFill>
                      <a:srgbClr val="000000"/>
                    </a:solidFill>
                  </a:tcPr>
                </a:tc>
                <a:tc hMerge="1">
                  <a:txBody>
                    <a:bodyPr/>
                    <a:lstStyle/>
                    <a:p>
                      <a:endParaRPr lang="it-IT"/>
                    </a:p>
                  </a:txBody>
                  <a:tcPr/>
                </a:tc>
              </a:tr>
              <a:tr h="2062769">
                <a:tc gridSpan="2">
                  <a:txBody>
                    <a:bodyPr/>
                    <a:lstStyle/>
                    <a:p>
                      <a:pPr algn="l">
                        <a:defRPr sz="1400" b="1">
                          <a:solidFill>
                            <a:schemeClr val="accent4"/>
                          </a:solidFill>
                          <a:latin typeface="Arial"/>
                          <a:ea typeface="Arial"/>
                          <a:cs typeface="Arial"/>
                          <a:sym typeface="Arial"/>
                        </a:defRPr>
                      </a:pPr>
                      <a:r>
                        <a:t>How to change the column layout configuration</a:t>
                      </a:r>
                    </a:p>
                    <a:p>
                      <a:pPr algn="l">
                        <a:defRPr>
                          <a:solidFill>
                            <a:srgbClr val="D9D9D9"/>
                          </a:solidFill>
                          <a:latin typeface="Arial"/>
                          <a:ea typeface="Arial"/>
                          <a:cs typeface="Arial"/>
                          <a:sym typeface="Arial"/>
                        </a:defRPr>
                      </a:pPr>
                      <a:r>
                        <a:t>You can manually change the configuration on the columns by going to VIEW &gt; SLIDE MASTER. You can delete columns, resize them or modify them as needed for your layout. </a:t>
                      </a:r>
                    </a:p>
                    <a:p>
                      <a:pPr algn="l" defTabSz="3765365">
                        <a:defRPr>
                          <a:solidFill>
                            <a:srgbClr val="D9D9D9"/>
                          </a:solidFill>
                          <a:latin typeface="Arial"/>
                          <a:ea typeface="Arial"/>
                          <a:cs typeface="Arial"/>
                          <a:sym typeface="Arial"/>
                        </a:defRPr>
                      </a:pPr>
                      <a:r>
                        <a:t>You can see a tutorial here: </a:t>
                      </a:r>
                      <a:r>
                        <a:rPr u="sng">
                          <a:solidFill>
                            <a:schemeClr val="accent4"/>
                          </a:solidFill>
                        </a:rPr>
                        <a:t>https://www.posterpresentations.com/how-to-change-the-column-configuration.html</a:t>
                      </a:r>
                    </a:p>
                  </a:txBody>
                  <a:tcPr marL="137160" marR="137160" marT="137160" marB="137160" horzOverflow="overflow">
                    <a:solidFill>
                      <a:srgbClr val="000000"/>
                    </a:solidFill>
                  </a:tcPr>
                </a:tc>
                <a:tc hMerge="1">
                  <a:txBody>
                    <a:bodyPr/>
                    <a:lstStyle/>
                    <a:p>
                      <a:endParaRPr lang="it-IT"/>
                    </a:p>
                  </a:txBody>
                  <a:tcPr/>
                </a:tc>
              </a:tr>
              <a:tr h="291165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blipFill rotWithShape="1">
                      <a:blip r:embed="rId7"/>
                      <a:srcRect/>
                      <a:stretch>
                        <a:fillRect/>
                      </a:stretch>
                    </a:blipFill>
                  </a:tcPr>
                </a:tc>
                <a:tc rowSpan="2">
                  <a:txBody>
                    <a:bodyPr/>
                    <a:lstStyle/>
                    <a:p>
                      <a:pPr algn="l" defTabSz="1518341">
                        <a:defRPr sz="1400" b="1">
                          <a:solidFill>
                            <a:schemeClr val="accent4"/>
                          </a:solidFill>
                          <a:latin typeface="Arial"/>
                          <a:ea typeface="Arial"/>
                          <a:cs typeface="Arial"/>
                          <a:sym typeface="Arial"/>
                        </a:defRPr>
                      </a:pPr>
                      <a:r>
                        <a:t>How to hide the QUICK START GUIDE bars from the sides of the template</a:t>
                      </a:r>
                    </a:p>
                    <a:p>
                      <a:pPr algn="l" defTabSz="114300">
                        <a:defRPr>
                          <a:solidFill>
                            <a:srgbClr val="D9D9D9"/>
                          </a:solidFill>
                          <a:latin typeface="Arial"/>
                          <a:ea typeface="Arial"/>
                          <a:cs typeface="Arial"/>
                          <a:sym typeface="Arial"/>
                        </a:defRPr>
                      </a:pPr>
                      <a:r>
                        <a:t>The Quick Start Guides </a:t>
                      </a:r>
                      <a:r>
                        <a:rPr u="sng"/>
                        <a:t>are outside the template’s printable area</a:t>
                      </a:r>
                      <a:r>
                        <a:t> and they will not be on the printed poster.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If you create a PDF file from your template, the guides will not be included.</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To hide the guides click on the </a:t>
                      </a:r>
                      <a:r>
                        <a:rPr b="1"/>
                        <a:t>Home</a:t>
                      </a:r>
                      <a:r>
                        <a:t> tab (top of the screen) and then click on the </a:t>
                      </a:r>
                      <a:r>
                        <a:rPr b="1"/>
                        <a:t>Layout</a:t>
                      </a:r>
                      <a:r>
                        <a:t> button below to see the available layouts. Choose the </a:t>
                      </a:r>
                      <a:r>
                        <a:rPr b="1"/>
                        <a:t>Without Guides </a:t>
                      </a:r>
                      <a:r>
                        <a:t>layout.</a:t>
                      </a:r>
                    </a:p>
                  </a:txBody>
                  <a:tcPr marL="137160" marR="137160" marT="137160" marB="137160" horzOverflow="overflow">
                    <a:solidFill>
                      <a:srgbClr val="010101"/>
                    </a:solidFill>
                  </a:tcPr>
                </a:tc>
              </a:tr>
              <a:tr h="162443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solidFill>
                      <a:srgbClr val="010101"/>
                    </a:solidFill>
                  </a:tcPr>
                </a:tc>
                <a:tc vMerge="1">
                  <a:txBody>
                    <a:bodyPr/>
                    <a:lstStyle/>
                    <a:p>
                      <a:endParaRPr lang="it-IT"/>
                    </a:p>
                  </a:txBody>
                  <a:tcPr/>
                </a:tc>
              </a:tr>
              <a:tr h="2140326">
                <a:tc>
                  <a:txBody>
                    <a:bodyPr/>
                    <a:lstStyle/>
                    <a:p>
                      <a:pPr algn="l">
                        <a:defRPr sz="1400" b="1">
                          <a:solidFill>
                            <a:schemeClr val="accent4"/>
                          </a:solidFill>
                          <a:latin typeface="Arial"/>
                          <a:ea typeface="Arial"/>
                          <a:cs typeface="Arial"/>
                          <a:sym typeface="Arial"/>
                        </a:defRPr>
                      </a:pPr>
                      <a:r>
                        <a:t>How to preview your poster prior to printing</a:t>
                      </a:r>
                    </a:p>
                    <a:p>
                      <a:pPr algn="l">
                        <a:defRPr>
                          <a:solidFill>
                            <a:srgbClr val="D9D9D9"/>
                          </a:solidFill>
                          <a:latin typeface="Arial"/>
                          <a:ea typeface="Arial"/>
                          <a:cs typeface="Arial"/>
                          <a:sym typeface="Arial"/>
                        </a:defRPr>
                      </a:pPr>
                      <a:r>
                        <a:t>You can preview your poster at any time by pressing the </a:t>
                      </a:r>
                      <a:r>
                        <a:rPr>
                          <a:solidFill>
                            <a:schemeClr val="accent4"/>
                          </a:solidFill>
                        </a:rPr>
                        <a:t>F5 key</a:t>
                      </a:r>
                      <a:r>
                        <a:t> on your keyboard. You will see on the screen what's on your poster and how it should look when printed. Press the </a:t>
                      </a:r>
                      <a:r>
                        <a:rPr>
                          <a:solidFill>
                            <a:schemeClr val="accent4"/>
                          </a:solidFill>
                        </a:rPr>
                        <a:t>ESC key </a:t>
                      </a:r>
                      <a:r>
                        <a:t>to exit Preview.</a:t>
                      </a:r>
                    </a:p>
                  </a:txBody>
                  <a:tcPr marL="137160" marR="137160" marT="137160" marB="137160" horzOverflow="overflow">
                    <a:solidFill>
                      <a:srgbClr val="010101"/>
                    </a:solidFill>
                  </a:tcPr>
                </a:tc>
                <a:tc>
                  <a:txBody>
                    <a:bodyPr/>
                    <a:lstStyle/>
                    <a:p>
                      <a:pPr algn="ctr">
                        <a:defRPr sz="6600" b="1">
                          <a:solidFill>
                            <a:srgbClr val="D9D9D9"/>
                          </a:solidFill>
                          <a:latin typeface="Arial"/>
                          <a:ea typeface="Arial"/>
                          <a:cs typeface="Arial"/>
                          <a:sym typeface="Arial"/>
                        </a:defRPr>
                      </a:pPr>
                      <a:r>
                        <a:t>F5</a:t>
                      </a:r>
                      <a:r>
                        <a:rPr sz="1200" b="0"/>
                        <a:t> </a:t>
                      </a:r>
                    </a:p>
                  </a:txBody>
                  <a:tcPr marL="137160" marR="137160" marT="137160" marB="137160" anchor="ctr" horzOverflow="overflow">
                    <a:solidFill>
                      <a:srgbClr val="0D0D0D"/>
                    </a:solidFill>
                  </a:tcPr>
                </a:tc>
              </a:tr>
              <a:tr h="3191131">
                <a:tc gridSpan="2">
                  <a:txBody>
                    <a:bodyPr/>
                    <a:lstStyle/>
                    <a:p>
                      <a:pPr algn="l" defTabSz="1518341">
                        <a:defRPr sz="1400" b="1">
                          <a:solidFill>
                            <a:schemeClr val="accent4"/>
                          </a:solidFill>
                          <a:latin typeface="Arial"/>
                          <a:ea typeface="Arial"/>
                          <a:cs typeface="Arial"/>
                          <a:sym typeface="Arial"/>
                        </a:defRPr>
                      </a:pPr>
                      <a:r>
                        <a:t>How to print your poster</a:t>
                      </a:r>
                    </a:p>
                    <a:p>
                      <a:pPr algn="l" defTabSz="114300">
                        <a:defRPr>
                          <a:solidFill>
                            <a:srgbClr val="D9D9D9"/>
                          </a:solidFill>
                          <a:latin typeface="Arial"/>
                          <a:ea typeface="Arial"/>
                          <a:cs typeface="Arial"/>
                          <a:sym typeface="Arial"/>
                        </a:defRPr>
                      </a:pPr>
                      <a:r>
                        <a:t>When you are ready to have your poster printed go online to </a:t>
                      </a:r>
                      <a:r>
                        <a:rPr>
                          <a:solidFill>
                            <a:schemeClr val="accent4"/>
                          </a:solidFill>
                        </a:rPr>
                        <a:t>PosterPresentations.com</a:t>
                      </a:r>
                      <a:r>
                        <a:t> and click on the "</a:t>
                      </a:r>
                      <a:r>
                        <a:rPr>
                          <a:solidFill>
                            <a:schemeClr val="accent4"/>
                          </a:solidFill>
                        </a:rPr>
                        <a:t>Order Your Poster</a:t>
                      </a:r>
                      <a:r>
                        <a:t>" button. You can have your poster printed on professional papers, fabric for easy traveling and a variety of other materials. </a:t>
                      </a:r>
                    </a:p>
                    <a:p>
                      <a:pPr algn="l" defTabSz="114300">
                        <a:defRPr>
                          <a:solidFill>
                            <a:srgbClr val="D9D9D9"/>
                          </a:solidFill>
                          <a:latin typeface="Arial"/>
                          <a:ea typeface="Arial"/>
                          <a:cs typeface="Arial"/>
                          <a:sym typeface="Arial"/>
                        </a:defRPr>
                      </a:pPr>
                      <a: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a:defRPr>
                          <a:solidFill>
                            <a:srgbClr val="D9D9D9"/>
                          </a:solidFill>
                          <a:latin typeface="Arial"/>
                          <a:ea typeface="Arial"/>
                          <a:cs typeface="Arial"/>
                          <a:sym typeface="Arial"/>
                        </a:defRPr>
                      </a:pPr>
                      <a:r>
                        <a:t/>
                      </a:r>
                      <a:br/>
                      <a:r>
                        <a:t>Go to </a:t>
                      </a:r>
                      <a:r>
                        <a:rPr>
                          <a:solidFill>
                            <a:schemeClr val="accent4"/>
                          </a:solidFill>
                        </a:rPr>
                        <a:t>PosterPresentations.com</a:t>
                      </a:r>
                      <a:r>
                        <a:t> for more information.</a:t>
                      </a:r>
                    </a:p>
                  </a:txBody>
                  <a:tcPr marL="137160" marR="137160" marT="137160" marB="137160" horzOverflow="overflow">
                    <a:solidFill>
                      <a:srgbClr val="010101"/>
                    </a:solidFill>
                  </a:tcPr>
                </a:tc>
                <a:tc hMerge="1">
                  <a:txBody>
                    <a:bodyPr/>
                    <a:lstStyle/>
                    <a:p>
                      <a:endParaRPr lang="it-IT"/>
                    </a:p>
                  </a:txBody>
                  <a:tcPr/>
                </a:tc>
              </a:tr>
              <a:tr h="761943">
                <a:tc gridSpan="2">
                  <a:txBody>
                    <a:bodyPr/>
                    <a:lstStyle/>
                    <a:p>
                      <a:pPr algn="l">
                        <a:defRPr>
                          <a:solidFill>
                            <a:srgbClr val="1F3A4E"/>
                          </a:solidFill>
                        </a:defRPr>
                      </a:pPr>
                      <a:endParaRPr/>
                    </a:p>
                  </a:txBody>
                  <a:tcPr marL="137160" marR="137160" marT="137160" marB="137160" horzOverflow="overflow">
                    <a:blipFill rotWithShape="1">
                      <a:blip r:embed="rId8"/>
                      <a:srcRect/>
                      <a:stretch>
                        <a:fillRect/>
                      </a:stretch>
                    </a:blipFill>
                  </a:tcPr>
                </a:tc>
                <a:tc hMerge="1">
                  <a:txBody>
                    <a:bodyPr/>
                    <a:lstStyle/>
                    <a:p>
                      <a:endParaRPr lang="it-IT"/>
                    </a:p>
                  </a:txBody>
                  <a:tcPr/>
                </a:tc>
              </a:tr>
              <a:tr h="2393556">
                <a:tc>
                  <a:txBody>
                    <a:bodyPr/>
                    <a:lstStyle/>
                    <a:p>
                      <a:pPr algn="l">
                        <a:lnSpc>
                          <a:spcPts val="2600"/>
                        </a:lnSpc>
                        <a:defRPr sz="1800"/>
                      </a:pPr>
                      <a:r>
                        <a:rPr sz="1100">
                          <a:solidFill>
                            <a:srgbClr val="D9D9D9"/>
                          </a:solidFill>
                          <a:latin typeface="Arial"/>
                          <a:ea typeface="Arial"/>
                          <a:cs typeface="Arial"/>
                          <a:sym typeface="Arial"/>
                        </a:rPr>
                        <a:t>© 2019 PosterPresentations.com 2117 Fourth Street , STE C        
Berkeley CA 94710 USA</a:t>
                      </a:r>
                    </a:p>
                  </a:txBody>
                  <a:tcPr marL="137160" marR="137160" marT="137160" marB="137160" horzOverflow="overflow">
                    <a:solidFill>
                      <a:srgbClr val="010101"/>
                    </a:solidFill>
                  </a:tcPr>
                </a:tc>
                <a:tc>
                  <a:txBody>
                    <a:bodyPr/>
                    <a:lstStyle/>
                    <a:p>
                      <a:pPr algn="l" defTabSz="4388899">
                        <a:defRPr b="1">
                          <a:solidFill>
                            <a:srgbClr val="D0D0D0"/>
                          </a:solidFill>
                          <a:latin typeface="Arial"/>
                          <a:ea typeface="Arial"/>
                          <a:cs typeface="Arial"/>
                          <a:sym typeface="Arial"/>
                        </a:defRPr>
                      </a:pPr>
                      <a:r>
                        <a:t>For complete tutorials visit:</a:t>
                      </a:r>
                    </a:p>
                    <a:p>
                      <a:pPr algn="l" defTabSz="4388899">
                        <a:defRPr sz="1000" b="1">
                          <a:solidFill>
                            <a:schemeClr val="accent4"/>
                          </a:solidFill>
                          <a:latin typeface="Arial"/>
                          <a:ea typeface="Arial"/>
                          <a:cs typeface="Arial"/>
                          <a:sym typeface="Arial"/>
                        </a:defRPr>
                      </a:pPr>
                      <a:r>
                        <a:t>https://www.posterpresentations.com/helpdesk.html</a:t>
                      </a:r>
                    </a:p>
                  </a:txBody>
                  <a:tcPr marL="137160" marR="137160" marT="137160" marB="137160" horzOverflow="overflow">
                    <a:solidFill>
                      <a:srgbClr val="010101"/>
                    </a:solidFill>
                  </a:tcPr>
                </a:tc>
              </a:tr>
            </a:tbl>
          </a:graphicData>
        </a:graphic>
      </p:graphicFrame>
      <p:sp>
        <p:nvSpPr>
          <p:cNvPr id="54" name="Body Level One…"/>
          <p:cNvSpPr txBox="1">
            <a:spLocks noGrp="1"/>
          </p:cNvSpPr>
          <p:nvPr>
            <p:ph type="body" sz="quarter" idx="1"/>
          </p:nvPr>
        </p:nvSpPr>
        <p:spPr>
          <a:xfrm>
            <a:off x="589179" y="3574758"/>
            <a:ext cx="8494549" cy="448462"/>
          </a:xfrm>
          <a:prstGeom prst="rect">
            <a:avLst/>
          </a:prstGeom>
        </p:spPr>
        <p:txBody>
          <a:bodyPr/>
          <a:lstStyle>
            <a:lvl1pPr marL="195933" indent="-195933"/>
          </a:lstStyle>
          <a:p>
            <a:r>
              <a:t>Body Level One</a:t>
            </a:r>
          </a:p>
          <a:p>
            <a:pPr lvl="1"/>
            <a:r>
              <a:t>Body Level Two</a:t>
            </a:r>
          </a:p>
          <a:p>
            <a:pPr lvl="2"/>
            <a:r>
              <a:t>Body Level Three</a:t>
            </a:r>
          </a:p>
          <a:p>
            <a:pPr lvl="3"/>
            <a:r>
              <a:t>Body Level Four</a:t>
            </a:r>
          </a:p>
          <a:p>
            <a:pPr lvl="4"/>
            <a:r>
              <a:t>Body Level Five</a:t>
            </a:r>
          </a:p>
        </p:txBody>
      </p:sp>
      <p:sp>
        <p:nvSpPr>
          <p:cNvPr id="55" name="Text Placeholder 5"/>
          <p:cNvSpPr>
            <a:spLocks noGrp="1"/>
          </p:cNvSpPr>
          <p:nvPr>
            <p:ph type="body" sz="quarter" idx="13"/>
          </p:nvPr>
        </p:nvSpPr>
        <p:spPr>
          <a:xfrm>
            <a:off x="589179" y="3143869"/>
            <a:ext cx="8483204"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56" name="Text Placeholder 3"/>
          <p:cNvSpPr>
            <a:spLocks noGrp="1"/>
          </p:cNvSpPr>
          <p:nvPr>
            <p:ph type="body" sz="quarter" idx="14"/>
          </p:nvPr>
        </p:nvSpPr>
        <p:spPr>
          <a:xfrm>
            <a:off x="589178" y="10521359"/>
            <a:ext cx="8495542" cy="448462"/>
          </a:xfrm>
          <a:prstGeom prst="rect">
            <a:avLst/>
          </a:prstGeom>
        </p:spPr>
        <p:txBody>
          <a:bodyPr/>
          <a:lstStyle/>
          <a:p>
            <a:pPr marL="195933" indent="-195933"/>
            <a:endParaRPr/>
          </a:p>
        </p:txBody>
      </p:sp>
      <p:sp>
        <p:nvSpPr>
          <p:cNvPr id="57" name="Text Placeholder 5"/>
          <p:cNvSpPr>
            <a:spLocks noGrp="1"/>
          </p:cNvSpPr>
          <p:nvPr>
            <p:ph type="body" sz="quarter" idx="15"/>
          </p:nvPr>
        </p:nvSpPr>
        <p:spPr>
          <a:xfrm>
            <a:off x="589178" y="10058400"/>
            <a:ext cx="8483205"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58" name="Text Placeholder 3"/>
          <p:cNvSpPr>
            <a:spLocks noGrp="1"/>
          </p:cNvSpPr>
          <p:nvPr>
            <p:ph type="body" sz="quarter" idx="16"/>
          </p:nvPr>
        </p:nvSpPr>
        <p:spPr>
          <a:xfrm>
            <a:off x="9471422" y="12427411"/>
            <a:ext cx="8482210" cy="448462"/>
          </a:xfrm>
          <a:prstGeom prst="rect">
            <a:avLst/>
          </a:prstGeom>
        </p:spPr>
        <p:txBody>
          <a:bodyPr/>
          <a:lstStyle/>
          <a:p>
            <a:pPr marL="195933" indent="-195933"/>
            <a:endParaRPr/>
          </a:p>
        </p:txBody>
      </p:sp>
      <p:sp>
        <p:nvSpPr>
          <p:cNvPr id="59" name="Text Placeholder 5"/>
          <p:cNvSpPr>
            <a:spLocks noGrp="1"/>
          </p:cNvSpPr>
          <p:nvPr>
            <p:ph type="body" sz="quarter" idx="17"/>
          </p:nvPr>
        </p:nvSpPr>
        <p:spPr>
          <a:xfrm>
            <a:off x="9471422" y="12001154"/>
            <a:ext cx="8482210"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60" name="Text Placeholder 3"/>
          <p:cNvSpPr>
            <a:spLocks noGrp="1"/>
          </p:cNvSpPr>
          <p:nvPr>
            <p:ph type="body" sz="quarter" idx="18"/>
          </p:nvPr>
        </p:nvSpPr>
        <p:spPr>
          <a:xfrm>
            <a:off x="9476384" y="3579388"/>
            <a:ext cx="8482210" cy="448462"/>
          </a:xfrm>
          <a:prstGeom prst="rect">
            <a:avLst/>
          </a:prstGeom>
        </p:spPr>
        <p:txBody>
          <a:bodyPr/>
          <a:lstStyle/>
          <a:p>
            <a:pPr marL="195933" indent="-195933"/>
            <a:endParaRPr/>
          </a:p>
        </p:txBody>
      </p:sp>
      <p:sp>
        <p:nvSpPr>
          <p:cNvPr id="61" name="Text Placeholder 5"/>
          <p:cNvSpPr>
            <a:spLocks noGrp="1"/>
          </p:cNvSpPr>
          <p:nvPr>
            <p:ph type="body" sz="quarter" idx="19"/>
          </p:nvPr>
        </p:nvSpPr>
        <p:spPr>
          <a:xfrm>
            <a:off x="9471421" y="3143869"/>
            <a:ext cx="8487173"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62" name="Text Placeholder 5"/>
          <p:cNvSpPr>
            <a:spLocks noGrp="1"/>
          </p:cNvSpPr>
          <p:nvPr>
            <p:ph type="body" sz="quarter" idx="20"/>
          </p:nvPr>
        </p:nvSpPr>
        <p:spPr>
          <a:xfrm>
            <a:off x="18372337" y="3143869"/>
            <a:ext cx="8485019"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63" name="Text Placeholder 3"/>
          <p:cNvSpPr>
            <a:spLocks noGrp="1"/>
          </p:cNvSpPr>
          <p:nvPr>
            <p:ph type="body" sz="quarter" idx="21"/>
          </p:nvPr>
        </p:nvSpPr>
        <p:spPr>
          <a:xfrm>
            <a:off x="18372337" y="3574758"/>
            <a:ext cx="8485019" cy="448462"/>
          </a:xfrm>
          <a:prstGeom prst="rect">
            <a:avLst/>
          </a:prstGeom>
        </p:spPr>
        <p:txBody>
          <a:bodyPr/>
          <a:lstStyle/>
          <a:p>
            <a:pPr marL="195933" indent="-195933"/>
            <a:endParaRPr/>
          </a:p>
        </p:txBody>
      </p:sp>
      <p:sp>
        <p:nvSpPr>
          <p:cNvPr id="64" name="Text Placeholder 5"/>
          <p:cNvSpPr>
            <a:spLocks noGrp="1"/>
          </p:cNvSpPr>
          <p:nvPr>
            <p:ph type="body" sz="quarter" idx="22"/>
          </p:nvPr>
        </p:nvSpPr>
        <p:spPr>
          <a:xfrm>
            <a:off x="18372337" y="10039670"/>
            <a:ext cx="8485019"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65" name="Text Placeholder 3"/>
          <p:cNvSpPr>
            <a:spLocks noGrp="1"/>
          </p:cNvSpPr>
          <p:nvPr>
            <p:ph type="body" sz="quarter" idx="23"/>
          </p:nvPr>
        </p:nvSpPr>
        <p:spPr>
          <a:xfrm>
            <a:off x="18370765" y="10470559"/>
            <a:ext cx="8488164" cy="448462"/>
          </a:xfrm>
          <a:prstGeom prst="rect">
            <a:avLst/>
          </a:prstGeom>
        </p:spPr>
        <p:txBody>
          <a:bodyPr/>
          <a:lstStyle/>
          <a:p>
            <a:pPr marL="195933" indent="-195933"/>
            <a:endParaRPr/>
          </a:p>
        </p:txBody>
      </p:sp>
      <p:sp>
        <p:nvSpPr>
          <p:cNvPr id="66" name="Text Placeholder 5"/>
          <p:cNvSpPr>
            <a:spLocks noGrp="1"/>
          </p:cNvSpPr>
          <p:nvPr>
            <p:ph type="body" sz="quarter" idx="24"/>
          </p:nvPr>
        </p:nvSpPr>
        <p:spPr>
          <a:xfrm>
            <a:off x="18372337" y="14979649"/>
            <a:ext cx="8485019" cy="428686"/>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67" name="Text Placeholder 3"/>
          <p:cNvSpPr>
            <a:spLocks noGrp="1"/>
          </p:cNvSpPr>
          <p:nvPr>
            <p:ph type="body" sz="quarter" idx="25"/>
          </p:nvPr>
        </p:nvSpPr>
        <p:spPr>
          <a:xfrm>
            <a:off x="18370765" y="15410538"/>
            <a:ext cx="8488164" cy="448462"/>
          </a:xfrm>
          <a:prstGeom prst="rect">
            <a:avLst/>
          </a:prstGeom>
        </p:spPr>
        <p:txBody>
          <a:bodyPr/>
          <a:lstStyle/>
          <a:p>
            <a:pPr marL="195933" indent="-195933"/>
            <a:endParaRPr/>
          </a:p>
        </p:txBody>
      </p:sp>
      <p:sp>
        <p:nvSpPr>
          <p:cNvPr id="68" name="Text Placeholder 76"/>
          <p:cNvSpPr>
            <a:spLocks noGrp="1"/>
          </p:cNvSpPr>
          <p:nvPr>
            <p:ph type="body" sz="quarter" idx="26"/>
          </p:nvPr>
        </p:nvSpPr>
        <p:spPr>
          <a:xfrm>
            <a:off x="3662361" y="1300595"/>
            <a:ext cx="20107278" cy="598232"/>
          </a:xfrm>
          <a:prstGeom prst="rect">
            <a:avLst/>
          </a:prstGeom>
        </p:spPr>
        <p:txBody>
          <a:bodyPr lIns="45719" tIns="45719" rIns="45719" bIns="45719"/>
          <a:lstStyle/>
          <a:p>
            <a:pPr marL="940479" indent="-940479" algn="ctr">
              <a:spcBef>
                <a:spcPts val="900"/>
              </a:spcBef>
              <a:defRPr sz="4000">
                <a:latin typeface="+mj-lt"/>
                <a:ea typeface="+mj-ea"/>
                <a:cs typeface="+mj-cs"/>
                <a:sym typeface="Calibri"/>
              </a:defRPr>
            </a:pPr>
            <a:endParaRPr/>
          </a:p>
        </p:txBody>
      </p:sp>
      <p:sp>
        <p:nvSpPr>
          <p:cNvPr id="69" name="Text Placeholder 76"/>
          <p:cNvSpPr>
            <a:spLocks noGrp="1"/>
          </p:cNvSpPr>
          <p:nvPr>
            <p:ph type="body" sz="quarter" idx="27"/>
          </p:nvPr>
        </p:nvSpPr>
        <p:spPr>
          <a:xfrm>
            <a:off x="3662361" y="1972966"/>
            <a:ext cx="20107278" cy="634556"/>
          </a:xfrm>
          <a:prstGeom prst="rect">
            <a:avLst/>
          </a:prstGeom>
        </p:spPr>
        <p:txBody>
          <a:bodyPr lIns="45719" tIns="45719" rIns="45719" bIns="45719"/>
          <a:lstStyle/>
          <a:p>
            <a:pPr marL="940479" indent="-940479" algn="ctr">
              <a:spcBef>
                <a:spcPts val="700"/>
              </a:spcBef>
              <a:defRPr sz="3200">
                <a:latin typeface="+mj-lt"/>
                <a:ea typeface="+mj-ea"/>
                <a:cs typeface="+mj-cs"/>
                <a:sym typeface="Calibri"/>
              </a:defRPr>
            </a:pPr>
            <a:endParaRPr/>
          </a:p>
        </p:txBody>
      </p:sp>
      <p:sp>
        <p:nvSpPr>
          <p:cNvPr id="70" name="Text Placeholder 76"/>
          <p:cNvSpPr>
            <a:spLocks noGrp="1"/>
          </p:cNvSpPr>
          <p:nvPr>
            <p:ph type="body" sz="quarter" idx="28"/>
          </p:nvPr>
        </p:nvSpPr>
        <p:spPr>
          <a:xfrm>
            <a:off x="3662361" y="430098"/>
            <a:ext cx="20107278" cy="834415"/>
          </a:xfrm>
          <a:prstGeom prst="rect">
            <a:avLst/>
          </a:prstGeom>
        </p:spPr>
        <p:txBody>
          <a:bodyPr lIns="45719" tIns="45719" rIns="45719" bIns="45719"/>
          <a:lstStyle/>
          <a:p>
            <a:pPr marL="940479" indent="-940479" algn="ctr">
              <a:spcBef>
                <a:spcPts val="1200"/>
              </a:spcBef>
              <a:defRPr sz="5400" b="1">
                <a:latin typeface="+mj-lt"/>
                <a:ea typeface="+mj-ea"/>
                <a:cs typeface="+mj-cs"/>
                <a:sym typeface="Calibri"/>
              </a:defRPr>
            </a:pPr>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ide center column">
    <p:spTree>
      <p:nvGrpSpPr>
        <p:cNvPr id="1" name=""/>
        <p:cNvGrpSpPr/>
        <p:nvPr/>
      </p:nvGrpSpPr>
      <p:grpSpPr>
        <a:xfrm>
          <a:off x="0" y="0"/>
          <a:ext cx="0" cy="0"/>
          <a:chOff x="0" y="0"/>
          <a:chExt cx="0" cy="0"/>
        </a:xfrm>
      </p:grpSpPr>
      <p:sp>
        <p:nvSpPr>
          <p:cNvPr id="78" name="Rectangle 34"/>
          <p:cNvSpPr/>
          <p:nvPr/>
        </p:nvSpPr>
        <p:spPr>
          <a:xfrm rot="10800000">
            <a:off x="-2" y="18669000"/>
            <a:ext cx="27432001" cy="536329"/>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79" name="Text Box 14"/>
          <p:cNvSpPr txBox="1"/>
          <p:nvPr/>
        </p:nvSpPr>
        <p:spPr>
          <a:xfrm>
            <a:off x="888207" y="18779171"/>
            <a:ext cx="1571626" cy="205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069" tIns="26069" rIns="26069" bIns="26069">
            <a:spAutoFit/>
          </a:bodyPr>
          <a:lstStyle/>
          <a:p>
            <a:pPr>
              <a:lnSpc>
                <a:spcPct val="65000"/>
              </a:lnSpc>
              <a:spcBef>
                <a:spcPts val="100"/>
              </a:spcBef>
              <a:defRPr sz="300" b="1">
                <a:solidFill>
                  <a:srgbClr val="BFBFBF"/>
                </a:solidFill>
                <a:latin typeface="Arial"/>
                <a:ea typeface="Arial"/>
                <a:cs typeface="Arial"/>
                <a:sym typeface="Arial"/>
              </a:defRPr>
            </a:pPr>
            <a:r>
              <a:t>RESEARCH POSTER PRESENTATION DESIGN © 2019</a:t>
            </a:r>
          </a:p>
          <a:p>
            <a:pPr>
              <a:lnSpc>
                <a:spcPct val="65000"/>
              </a:lnSpc>
              <a:spcBef>
                <a:spcPts val="300"/>
              </a:spcBef>
              <a:defRPr sz="600" b="1">
                <a:solidFill>
                  <a:srgbClr val="BFBFBF"/>
                </a:solidFill>
                <a:latin typeface="Arial"/>
                <a:ea typeface="Arial"/>
                <a:cs typeface="Arial"/>
                <a:sym typeface="Arial"/>
              </a:defRPr>
            </a:pPr>
            <a:r>
              <a:t>www.PosterPresentations.com</a:t>
            </a:r>
          </a:p>
        </p:txBody>
      </p:sp>
      <p:sp>
        <p:nvSpPr>
          <p:cNvPr id="80" name="Rectangle 33"/>
          <p:cNvSpPr/>
          <p:nvPr/>
        </p:nvSpPr>
        <p:spPr>
          <a:xfrm>
            <a:off x="-2" y="10249"/>
            <a:ext cx="27432001" cy="536330"/>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81" name="Rectangle 35"/>
          <p:cNvSpPr/>
          <p:nvPr/>
        </p:nvSpPr>
        <p:spPr>
          <a:xfrm>
            <a:off x="1" y="2604223"/>
            <a:ext cx="27432001" cy="176024"/>
          </a:xfrm>
          <a:prstGeom prst="rect">
            <a:avLst/>
          </a:prstGeom>
          <a:gradFill>
            <a:gsLst>
              <a:gs pos="0">
                <a:srgbClr val="98C2F6"/>
              </a:gs>
              <a:gs pos="51000">
                <a:srgbClr val="FFFFFF"/>
              </a:gs>
              <a:gs pos="100000">
                <a:srgbClr val="DAE9F6"/>
              </a:gs>
            </a:gsLst>
            <a:lin ang="5400000"/>
          </a:gradFill>
          <a:ln w="12700">
            <a:miter lim="400000"/>
          </a:ln>
        </p:spPr>
        <p:txBody>
          <a:bodyPr lIns="45719" rIns="45719" anchor="ctr"/>
          <a:lstStyle/>
          <a:p>
            <a:pPr algn="ctr">
              <a:defRPr>
                <a:solidFill>
                  <a:srgbClr val="FFFFFF"/>
                </a:solidFill>
              </a:defRPr>
            </a:pPr>
            <a:endParaRPr/>
          </a:p>
        </p:txBody>
      </p:sp>
      <p:sp>
        <p:nvSpPr>
          <p:cNvPr id="82" name="Rounded Rectangle 36"/>
          <p:cNvSpPr/>
          <p:nvPr/>
        </p:nvSpPr>
        <p:spPr>
          <a:xfrm>
            <a:off x="584472" y="3063239"/>
            <a:ext cx="6273529" cy="15605762"/>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83" name="Rounded Rectangle 37"/>
          <p:cNvSpPr/>
          <p:nvPr/>
        </p:nvSpPr>
        <p:spPr>
          <a:xfrm>
            <a:off x="20586972" y="3063239"/>
            <a:ext cx="6273528" cy="15605762"/>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84" name="Rounded Rectangle 38"/>
          <p:cNvSpPr/>
          <p:nvPr/>
        </p:nvSpPr>
        <p:spPr>
          <a:xfrm>
            <a:off x="7216277" y="3063239"/>
            <a:ext cx="13012421" cy="15605762"/>
          </a:xfrm>
          <a:prstGeom prst="roundRect">
            <a:avLst>
              <a:gd name="adj" fmla="val 877"/>
            </a:avLst>
          </a:prstGeom>
          <a:ln w="25400">
            <a:solidFill>
              <a:schemeClr val="accent1"/>
            </a:solidFill>
          </a:ln>
        </p:spPr>
        <p:txBody>
          <a:bodyPr lIns="45719" rIns="45719" anchor="ctr"/>
          <a:lstStyle/>
          <a:p>
            <a:pPr algn="ctr">
              <a:defRPr>
                <a:solidFill>
                  <a:srgbClr val="FFFFFF"/>
                </a:solidFill>
              </a:defRPr>
            </a:pPr>
            <a:endParaRPr/>
          </a:p>
        </p:txBody>
      </p:sp>
      <p:graphicFrame>
        <p:nvGraphicFramePr>
          <p:cNvPr id="85" name="Table 43"/>
          <p:cNvGraphicFramePr/>
          <p:nvPr/>
        </p:nvGraphicFramePr>
        <p:xfrm>
          <a:off x="-6404644" y="0"/>
          <a:ext cx="6099844" cy="19202401"/>
        </p:xfrm>
        <a:graphic>
          <a:graphicData uri="http://schemas.openxmlformats.org/drawingml/2006/table">
            <a:tbl>
              <a:tblPr firstRow="1" bandRow="1">
                <a:tableStyleId>{4C3C2611-4C71-4FC5-86AE-919BDF0F9419}</a:tableStyleId>
              </a:tblPr>
              <a:tblGrid>
                <a:gridCol w="2615564"/>
                <a:gridCol w="3484280"/>
              </a:tblGrid>
              <a:tr h="831971">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2409642">
                <a:tc gridSpan="2">
                  <a:txBody>
                    <a:bodyPr/>
                    <a:lstStyle/>
                    <a:p>
                      <a:pPr algn="l" defTabSz="3765639">
                        <a:defRPr>
                          <a:solidFill>
                            <a:srgbClr val="D9D9D9"/>
                          </a:solidFill>
                          <a:latin typeface="Arial"/>
                          <a:ea typeface="Arial"/>
                          <a:cs typeface="Arial"/>
                          <a:sym typeface="Arial"/>
                        </a:defRPr>
                      </a:pPr>
                      <a:r>
                        <a:t>This PowerPoint template produces a </a:t>
                      </a:r>
                      <a:r>
                        <a:rPr>
                          <a:solidFill>
                            <a:schemeClr val="accent4"/>
                          </a:solidFill>
                        </a:rPr>
                        <a:t>42x60” </a:t>
                      </a:r>
                      <a:r>
                        <a:t>presentation poster. You can use it to create your research poster by placing your title, subtitle, text, tables, charts and photos. </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We provide a series of online tutorials that will guide you through the poster design process and answer your poster production questions. For complete template tutorials, go online to </a:t>
                      </a:r>
                      <a:r>
                        <a:rPr>
                          <a:solidFill>
                            <a:schemeClr val="accent4"/>
                          </a:solidFill>
                        </a:rPr>
                        <a:t>PosterPresentations.com</a:t>
                      </a:r>
                      <a:r>
                        <a:t> and click on the  </a:t>
                      </a:r>
                      <a:r>
                        <a:rPr>
                          <a:solidFill>
                            <a:schemeClr val="accent4"/>
                          </a:solidFill>
                        </a:rPr>
                        <a:t>HELP DESK</a:t>
                      </a:r>
                      <a:r>
                        <a:t> tab.</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To print your poster using our same-day professional printing service, go online to </a:t>
                      </a:r>
                      <a:r>
                        <a:rPr>
                          <a:solidFill>
                            <a:schemeClr val="accent4"/>
                          </a:solidFill>
                        </a:rPr>
                        <a:t>PosterPresentations.com</a:t>
                      </a:r>
                      <a:r>
                        <a:t> and click on "</a:t>
                      </a:r>
                      <a:r>
                        <a:rPr>
                          <a:solidFill>
                            <a:schemeClr val="accent4"/>
                          </a:solidFill>
                        </a:rPr>
                        <a:t>Order your poster</a:t>
                      </a:r>
                      <a:r>
                        <a:t>".</a:t>
                      </a:r>
                    </a:p>
                  </a:txBody>
                  <a:tcPr marL="137160" marR="137160" marT="137160" marB="137160" horzOverflow="overflow">
                    <a:solidFill>
                      <a:srgbClr val="010101"/>
                    </a:solidFill>
                  </a:tcPr>
                </a:tc>
                <a:tc hMerge="1">
                  <a:txBody>
                    <a:bodyPr/>
                    <a:lstStyle/>
                    <a:p>
                      <a:endParaRPr lang="it-IT"/>
                    </a:p>
                  </a:txBody>
                  <a:tcPr/>
                </a:tc>
              </a:tr>
              <a:tr h="2619176">
                <a:tc>
                  <a:txBody>
                    <a:bodyPr/>
                    <a:lstStyle/>
                    <a:p>
                      <a:pPr algn="ctr">
                        <a:defRPr>
                          <a:solidFill>
                            <a:srgbClr val="1F3A4E"/>
                          </a:solidFill>
                        </a:defRPr>
                      </a:pPr>
                      <a:endParaRPr/>
                    </a:p>
                    <a:p>
                      <a:pPr algn="ctr">
                        <a:defRPr>
                          <a:solidFill>
                            <a:srgbClr val="1F3A4E"/>
                          </a:solidFill>
                        </a:defRPr>
                      </a:pPr>
                      <a:endParaRPr/>
                    </a:p>
                    <a:p>
                      <a:pPr algn="ctr">
                        <a:defRPr>
                          <a:solidFill>
                            <a:srgbClr val="FFFFFF"/>
                          </a:solidFill>
                          <a:latin typeface="Arial"/>
                          <a:ea typeface="Arial"/>
                          <a:cs typeface="Arial"/>
                          <a:sym typeface="Arial"/>
                        </a:defRPr>
                      </a:pPr>
                      <a:r>
                        <a:t>This is a template for a</a:t>
                      </a:r>
                    </a:p>
                    <a:p>
                      <a:pPr algn="ctr" defTabSz="1706842">
                        <a:defRPr>
                          <a:solidFill>
                            <a:srgbClr val="FFFFFF"/>
                          </a:solidFill>
                          <a:latin typeface="Arial"/>
                          <a:ea typeface="Arial"/>
                          <a:cs typeface="Arial"/>
                          <a:sym typeface="Arial"/>
                        </a:defRPr>
                      </a:pPr>
                      <a:r>
                        <a:t>presentation poster </a:t>
                      </a:r>
                      <a:br/>
                      <a:r>
                        <a:rPr sz="2000" b="1">
                          <a:solidFill>
                            <a:schemeClr val="accent4"/>
                          </a:solidFill>
                        </a:rPr>
                        <a:t>42 inches tall</a:t>
                      </a:r>
                      <a:br>
                        <a:rPr sz="2000" b="1">
                          <a:solidFill>
                            <a:schemeClr val="accent4"/>
                          </a:solidFill>
                        </a:rPr>
                      </a:br>
                      <a:r>
                        <a:rPr sz="2000" b="1">
                          <a:solidFill>
                            <a:schemeClr val="accent4"/>
                          </a:solidFill>
                        </a:rPr>
                        <a:t>by</a:t>
                      </a:r>
                      <a:br>
                        <a:rPr sz="2000" b="1">
                          <a:solidFill>
                            <a:schemeClr val="accent4"/>
                          </a:solidFill>
                        </a:rPr>
                      </a:br>
                      <a:r>
                        <a:rPr sz="2000" b="1">
                          <a:solidFill>
                            <a:schemeClr val="accent4"/>
                          </a:solidFill>
                        </a:rPr>
                        <a:t>60 inches wide</a:t>
                      </a:r>
                      <a:br>
                        <a:rPr sz="2000" b="1">
                          <a:solidFill>
                            <a:schemeClr val="accent4"/>
                          </a:solidFill>
                        </a:rPr>
                      </a:br>
                      <a:endParaRPr sz="2000" b="1">
                        <a:solidFill>
                          <a:schemeClr val="accent4"/>
                        </a:solidFill>
                      </a:endParaRPr>
                    </a:p>
                  </a:txBody>
                  <a:tcPr marL="45720" marR="45720" horzOverflow="overflow">
                    <a:solidFill>
                      <a:srgbClr val="010101"/>
                    </a:solidFill>
                  </a:tcPr>
                </a:tc>
                <a:tc>
                  <a:txBody>
                    <a:bodyPr/>
                    <a:lstStyle/>
                    <a:p>
                      <a:pPr algn="l" defTabSz="4388899">
                        <a:defRPr sz="1400" b="1">
                          <a:solidFill>
                            <a:schemeClr val="accent4"/>
                          </a:solidFill>
                          <a:latin typeface="Arial"/>
                          <a:ea typeface="Arial"/>
                          <a:cs typeface="Arial"/>
                          <a:sym typeface="Arial"/>
                        </a:defRPr>
                      </a:pPr>
                      <a:r>
                        <a:t>Important: Check the template size</a:t>
                      </a:r>
                      <a:br/>
                      <a:r>
                        <a:rPr sz="1200" b="0">
                          <a:solidFill>
                            <a:srgbClr val="D9D9D9"/>
                          </a:solidFill>
                        </a:rPr>
                        <a:t>Before you start working on your poster and to avoid printing problems check that you have downloaded and that you are using the correct size template for your poster presentation.</a:t>
                      </a:r>
                      <a:br>
                        <a:rPr sz="1200" b="0">
                          <a:solidFill>
                            <a:srgbClr val="D9D9D9"/>
                          </a:solidFill>
                        </a:rPr>
                      </a:br>
                      <a:r>
                        <a:rPr sz="1200" b="0">
                          <a:solidFill>
                            <a:srgbClr val="D9D9D9"/>
                          </a:solidFill>
                        </a:rPr>
                        <a:t>This template can also be printed at the following sizes without distortion and without any additional formatting:</a:t>
                      </a:r>
                      <a:br>
                        <a:rPr sz="1200" b="0">
                          <a:solidFill>
                            <a:srgbClr val="D9D9D9"/>
                          </a:solidFill>
                        </a:rPr>
                      </a:br>
                      <a:r>
                        <a:rPr sz="1200" b="0"/>
                        <a:t>36 tall x 51.42 wide</a:t>
                      </a:r>
                      <a:br>
                        <a:rPr sz="1200" b="0"/>
                      </a:br>
                      <a:r>
                        <a:rPr sz="1200" b="0"/>
                        <a:t>48 tall x 68.57 wide</a:t>
                      </a:r>
                    </a:p>
                  </a:txBody>
                  <a:tcPr marL="137160" marR="137160" marT="137160" marB="137160" horzOverflow="overflow">
                    <a:solidFill>
                      <a:srgbClr val="010101"/>
                    </a:solidFill>
                  </a:tcPr>
                </a:tc>
              </a:tr>
              <a:tr h="2456652">
                <a:tc>
                  <a:txBody>
                    <a:bodyPr/>
                    <a:lstStyle/>
                    <a:p>
                      <a:pPr algn="l">
                        <a:defRPr>
                          <a:solidFill>
                            <a:srgbClr val="1F3A4E"/>
                          </a:solidFill>
                        </a:defRPr>
                      </a:pPr>
                      <a:endParaRPr/>
                    </a:p>
                  </a:txBody>
                  <a:tcPr marL="45720" marR="45720" horzOverflow="overflow">
                    <a:blipFill rotWithShape="1">
                      <a:blip r:embed="rId2"/>
                      <a:srcRect/>
                      <a:stretch>
                        <a:fillRect/>
                      </a:stretch>
                    </a:blipFill>
                  </a:tcPr>
                </a:tc>
                <a:tc>
                  <a:txBody>
                    <a:bodyPr/>
                    <a:lstStyle/>
                    <a:p>
                      <a:pPr algn="l">
                        <a:defRPr sz="1400" b="1">
                          <a:solidFill>
                            <a:schemeClr val="accent4"/>
                          </a:solidFill>
                          <a:latin typeface="Arial"/>
                          <a:ea typeface="Arial"/>
                          <a:cs typeface="Arial"/>
                          <a:sym typeface="Arial"/>
                        </a:defRPr>
                      </a:pPr>
                      <a:r>
                        <a:t>How to </a:t>
                      </a:r>
                      <a:r>
                        <a:rPr sz="2400"/>
                        <a:t>Zoom in </a:t>
                      </a:r>
                      <a:r>
                        <a:t>and </a:t>
                      </a:r>
                      <a:r>
                        <a:rPr sz="1100"/>
                        <a:t>out</a:t>
                      </a:r>
                    </a:p>
                    <a:p>
                      <a:pPr algn="l">
                        <a:defRPr>
                          <a:solidFill>
                            <a:srgbClr val="D9D9D9"/>
                          </a:solidFill>
                          <a:latin typeface="Arial"/>
                          <a:ea typeface="Arial"/>
                          <a:cs typeface="Arial"/>
                          <a:sym typeface="Arial"/>
                        </a:defRPr>
                      </a:pPr>
                      <a:r>
                        <a:t>Use the PowerPoint zoom tool to adjust the screen magnification to view comfortably. PowerPoint provides 2 ways to zoom: </a:t>
                      </a:r>
                      <a:br/>
                      <a:r>
                        <a:rPr>
                          <a:solidFill>
                            <a:schemeClr val="accent4"/>
                          </a:solidFill>
                        </a:rPr>
                        <a:t>1. </a:t>
                      </a:r>
                      <a:r>
                        <a:t>On the top menu bar click on the VIEW tab and then click on ZOOM. Choose the zoom percentage that works best for you. </a:t>
                      </a:r>
                      <a:br/>
                      <a:r>
                        <a:rPr>
                          <a:solidFill>
                            <a:schemeClr val="accent4"/>
                          </a:solidFill>
                        </a:rPr>
                        <a:t>2. </a:t>
                      </a:r>
                      <a:r>
                        <a:t>For better zoom flexibility, use the zoom slider at the bottom right of the window.</a:t>
                      </a:r>
                    </a:p>
                  </a:txBody>
                  <a:tcPr marL="137160" marR="137160" marT="137160" marB="137160" horzOverflow="overflow">
                    <a:solidFill>
                      <a:srgbClr val="010101"/>
                    </a:solidFill>
                  </a:tcPr>
                </a:tc>
              </a:tr>
              <a:tr h="1178625">
                <a:tc gridSpan="2">
                  <a:txBody>
                    <a:bodyPr/>
                    <a:lstStyle/>
                    <a:p>
                      <a:pPr algn="l" defTabSz="4388899">
                        <a:defRPr sz="1400" b="1">
                          <a:solidFill>
                            <a:schemeClr val="accent4"/>
                          </a:solidFill>
                          <a:latin typeface="Arial"/>
                          <a:ea typeface="Arial"/>
                          <a:cs typeface="Arial"/>
                          <a:sym typeface="Arial"/>
                        </a:defRPr>
                      </a:pPr>
                      <a:r>
                        <a:t>Ruler and Guides</a:t>
                      </a:r>
                      <a:br/>
                      <a:r>
                        <a:rPr sz="1200" b="0">
                          <a:solidFill>
                            <a:srgbClr val="D9D9D9"/>
                          </a:solidFil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45720" marR="45720" horzOverflow="overflow">
                    <a:solidFill>
                      <a:srgbClr val="010101"/>
                    </a:solidFill>
                  </a:tcPr>
                </a:tc>
                <a:tc hMerge="1">
                  <a:txBody>
                    <a:bodyPr/>
                    <a:lstStyle/>
                    <a:p>
                      <a:endParaRPr lang="it-IT"/>
                    </a:p>
                  </a:txBody>
                  <a:tcPr/>
                </a:tc>
              </a:tr>
              <a:tr h="2322585">
                <a:tc>
                  <a:txBody>
                    <a:bodyPr/>
                    <a:lstStyle/>
                    <a:p>
                      <a:pPr algn="l">
                        <a:defRPr>
                          <a:solidFill>
                            <a:srgbClr val="1F3A4E"/>
                          </a:solidFill>
                        </a:defRPr>
                      </a:pPr>
                      <a:endParaRPr/>
                    </a:p>
                  </a:txBody>
                  <a:tcPr marL="45720" marR="45720" horzOverflow="overflow">
                    <a:blipFill rotWithShape="1">
                      <a:blip r:embed="rId3"/>
                      <a:srcRect/>
                      <a:stretch>
                        <a:fillRect/>
                      </a:stretch>
                    </a:blipFill>
                  </a:tcPr>
                </a:tc>
                <a:tc>
                  <a:txBody>
                    <a:bodyPr/>
                    <a:lstStyle/>
                    <a:p>
                      <a:pPr lvl="1" indent="0" algn="l" defTabSz="114300">
                        <a:defRPr sz="1400" b="1">
                          <a:solidFill>
                            <a:schemeClr val="accent4"/>
                          </a:solidFill>
                          <a:latin typeface="Arial"/>
                          <a:ea typeface="Arial"/>
                          <a:cs typeface="Arial"/>
                          <a:sym typeface="Arial"/>
                        </a:defRPr>
                      </a:pPr>
                      <a:r>
                        <a:t>Headers and text containers</a:t>
                      </a:r>
                      <a:br/>
                      <a:r>
                        <a:rPr sz="1200" b="0">
                          <a:solidFill>
                            <a:srgbClr val="D9D9D9"/>
                          </a:solidFill>
                        </a:rPr>
                        <a:t>Included in this template are commonly used section headers such as Abstract, Objectives, Methods, Results, etc. </a:t>
                      </a:r>
                      <a:br>
                        <a:rPr sz="1200" b="0">
                          <a:solidFill>
                            <a:srgbClr val="D9D9D9"/>
                          </a:solidFill>
                        </a:rPr>
                      </a:br>
                      <a:r>
                        <a:rPr sz="1200" b="0"/>
                        <a:t>-</a:t>
                      </a:r>
                      <a:r>
                        <a:rPr sz="1200" b="0">
                          <a:solidFill>
                            <a:srgbClr val="FFFFFF"/>
                          </a:solidFill>
                        </a:rPr>
                        <a:t> </a:t>
                      </a:r>
                      <a:r>
                        <a:rPr sz="1200" b="0">
                          <a:solidFill>
                            <a:srgbClr val="D9D9D9"/>
                          </a:solidFill>
                        </a:rPr>
                        <a:t>Click inside a section header to add its text. </a:t>
                      </a:r>
                      <a:br>
                        <a:rPr sz="1200" b="0">
                          <a:solidFill>
                            <a:srgbClr val="D9D9D9"/>
                          </a:solidFill>
                        </a:rPr>
                      </a:br>
                      <a:r>
                        <a:rPr sz="1200" b="0"/>
                        <a:t>-</a:t>
                      </a:r>
                      <a:r>
                        <a:rPr sz="1200" b="0">
                          <a:solidFill>
                            <a:srgbClr val="FFFFFF"/>
                          </a:solidFill>
                        </a:rPr>
                        <a:t> </a:t>
                      </a:r>
                      <a:r>
                        <a:rPr sz="1200" b="0">
                          <a:solidFill>
                            <a:srgbClr val="D9D9D9"/>
                          </a:solidFill>
                        </a:rPr>
                        <a:t>To add another header, click on edge of the section box so that it is outlined. Copy and paste it. </a:t>
                      </a:r>
                      <a:br>
                        <a:rPr sz="1200" b="0">
                          <a:solidFill>
                            <a:srgbClr val="D9D9D9"/>
                          </a:solidFill>
                        </a:rPr>
                      </a:br>
                      <a:r>
                        <a:rPr sz="1200" b="0"/>
                        <a:t>-</a:t>
                      </a:r>
                      <a:r>
                        <a:rPr sz="1200" b="0">
                          <a:solidFill>
                            <a:srgbClr val="FFFFFF"/>
                          </a:solidFill>
                        </a:rPr>
                        <a:t> </a:t>
                      </a:r>
                      <a:r>
                        <a:rPr sz="1200" b="0">
                          <a:solidFill>
                            <a:srgbClr val="D9D9D9"/>
                          </a:solidFill>
                        </a:rPr>
                        <a:t>To increase its size, click on the white circles and expand to the the desired size.</a:t>
                      </a:r>
                    </a:p>
                  </a:txBody>
                  <a:tcPr marL="137160" marR="137160" marT="137160" marB="137160" horzOverflow="overflow">
                    <a:solidFill>
                      <a:srgbClr val="010101"/>
                    </a:solidFill>
                  </a:tcPr>
                </a:tc>
              </a:tr>
              <a:tr h="2015833">
                <a:tc gridSpan="2">
                  <a:txBody>
                    <a:bodyPr/>
                    <a:lstStyle/>
                    <a:p>
                      <a:pPr algn="l">
                        <a:defRPr sz="1400" b="1">
                          <a:solidFill>
                            <a:schemeClr val="accent4"/>
                          </a:solidFill>
                          <a:latin typeface="Arial"/>
                          <a:ea typeface="Arial"/>
                          <a:cs typeface="Arial"/>
                          <a:sym typeface="Arial"/>
                        </a:defRPr>
                      </a:pPr>
                      <a:r>
                        <a:t>Adding content to the poster</a:t>
                      </a:r>
                    </a:p>
                    <a:p>
                      <a:pPr algn="l">
                        <a:defRPr>
                          <a:solidFill>
                            <a:srgbClr val="D9D9D9"/>
                          </a:solidFill>
                          <a:latin typeface="Arial"/>
                          <a:ea typeface="Arial"/>
                          <a:cs typeface="Arial"/>
                          <a:sym typeface="Arial"/>
                        </a:defRPr>
                      </a:pPr>
                      <a: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lgn="l">
                        <a:buSzPct val="100000"/>
                        <a:buChar char="-"/>
                        <a:defRPr>
                          <a:solidFill>
                            <a:srgbClr val="D9D9D9"/>
                          </a:solidFill>
                          <a:latin typeface="Arial"/>
                          <a:ea typeface="Arial"/>
                          <a:cs typeface="Arial"/>
                          <a:sym typeface="Arial"/>
                        </a:defRPr>
                      </a:pPr>
                      <a:r>
                        <a:t>If you run out of room, try to reduce the size of your fonts and/or the size of your graphics. If there is a lot of empty space try to increase your font sizes and the size of your graphics. The font used for references can be smaller.</a:t>
                      </a:r>
                    </a:p>
                  </a:txBody>
                  <a:tcPr marL="45720" marR="45720" horzOverflow="overflow">
                    <a:solidFill>
                      <a:srgbClr val="010101"/>
                    </a:solidFill>
                  </a:tcPr>
                </a:tc>
                <a:tc hMerge="1">
                  <a:txBody>
                    <a:bodyPr/>
                    <a:lstStyle/>
                    <a:p>
                      <a:endParaRPr lang="it-IT"/>
                    </a:p>
                  </a:txBody>
                  <a:tcPr/>
                </a:tc>
              </a:tr>
              <a:tr h="1361971">
                <a:tc gridSpan="2">
                  <a:txBody>
                    <a:bodyPr/>
                    <a:lstStyle/>
                    <a:p>
                      <a:pPr algn="l" defTabSz="1518341">
                        <a:defRPr sz="1400" b="1">
                          <a:solidFill>
                            <a:schemeClr val="accent4"/>
                          </a:solidFill>
                          <a:latin typeface="Arial"/>
                          <a:ea typeface="Arial"/>
                          <a:cs typeface="Arial"/>
                          <a:sym typeface="Arial"/>
                        </a:defRPr>
                      </a:pPr>
                      <a:r>
                        <a:t>Photos</a:t>
                      </a:r>
                    </a:p>
                    <a:p>
                      <a:pPr algn="l" defTabSz="977900">
                        <a:defRPr>
                          <a:solidFill>
                            <a:srgbClr val="D9D9D9"/>
                          </a:solidFill>
                          <a:latin typeface="Arial"/>
                          <a:ea typeface="Arial"/>
                          <a:cs typeface="Arial"/>
                          <a:sym typeface="Arial"/>
                        </a:defRPr>
                      </a:pPr>
                      <a: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137160" marT="137160" marB="137160" horzOverflow="overflow">
                    <a:solidFill>
                      <a:srgbClr val="010101"/>
                    </a:solidFill>
                  </a:tcPr>
                </a:tc>
                <a:tc hMerge="1">
                  <a:txBody>
                    <a:bodyPr/>
                    <a:lstStyle/>
                    <a:p>
                      <a:endParaRPr lang="it-IT"/>
                    </a:p>
                  </a:txBody>
                  <a:tcPr/>
                </a:tc>
              </a:tr>
              <a:tr h="1313576">
                <a:tc gridSpan="2">
                  <a:txBody>
                    <a:bodyPr/>
                    <a:lstStyle/>
                    <a:p>
                      <a:pPr algn="l">
                        <a:defRPr>
                          <a:solidFill>
                            <a:srgbClr val="FFFFFF"/>
                          </a:solidFill>
                          <a:latin typeface="Arial"/>
                          <a:ea typeface="Arial"/>
                          <a:cs typeface="Arial"/>
                          <a:sym typeface="Arial"/>
                        </a:defRPr>
                      </a:pPr>
                      <a:endParaRPr/>
                    </a:p>
                  </a:txBody>
                  <a:tcPr marL="137160" marR="137160" marT="137160" marB="137160" horzOverflow="overflow">
                    <a:blipFill rotWithShape="1">
                      <a:blip r:embed="rId4"/>
                      <a:srcRect/>
                      <a:stretch>
                        <a:fillRect/>
                      </a:stretch>
                    </a:blipFill>
                  </a:tcPr>
                </a:tc>
                <a:tc hMerge="1">
                  <a:txBody>
                    <a:bodyPr/>
                    <a:lstStyle/>
                    <a:p>
                      <a:endParaRPr lang="it-IT"/>
                    </a:p>
                  </a:txBody>
                  <a:tcPr/>
                </a:tc>
              </a:tr>
              <a:tr h="866635">
                <a:tc gridSpan="2">
                  <a:txBody>
                    <a:bodyPr/>
                    <a:lstStyle/>
                    <a:p>
                      <a:pPr algn="l" defTabSz="1518341">
                        <a:defRPr sz="1400" b="1">
                          <a:solidFill>
                            <a:schemeClr val="accent4"/>
                          </a:solidFill>
                          <a:latin typeface="Arial"/>
                          <a:ea typeface="Arial"/>
                          <a:cs typeface="Arial"/>
                          <a:sym typeface="Arial"/>
                        </a:defRPr>
                      </a:pPr>
                      <a:r>
                        <a:t>Quality check your graphics</a:t>
                      </a:r>
                    </a:p>
                    <a:p>
                      <a:pPr algn="l" defTabSz="1518341">
                        <a:defRPr>
                          <a:solidFill>
                            <a:srgbClr val="D9D9D9"/>
                          </a:solidFill>
                          <a:latin typeface="Arial"/>
                          <a:ea typeface="Arial"/>
                          <a:cs typeface="Arial"/>
                          <a:sym typeface="Arial"/>
                        </a:defRPr>
                      </a:pPr>
                      <a:r>
                        <a:t>Zoom in and look at your images at 100%-200% magnification. If they look clear, they will print well. </a:t>
                      </a:r>
                    </a:p>
                  </a:txBody>
                  <a:tcPr marL="137160" marR="137160" marT="137160" marB="137160" horzOverflow="overflow">
                    <a:solidFill>
                      <a:srgbClr val="010101"/>
                    </a:solidFill>
                  </a:tcPr>
                </a:tc>
                <a:tc hMerge="1">
                  <a:txBody>
                    <a:bodyPr/>
                    <a:lstStyle/>
                    <a:p>
                      <a:endParaRPr lang="it-IT"/>
                    </a:p>
                  </a:txBody>
                  <a:tcPr/>
                </a:tc>
              </a:tr>
              <a:tr h="1825735">
                <a:tc gridSpan="2">
                  <a:txBody>
                    <a:bodyPr/>
                    <a:lstStyle/>
                    <a:p>
                      <a:pPr algn="l" defTabSz="1518341">
                        <a:defRPr>
                          <a:solidFill>
                            <a:srgbClr val="FFFFFF"/>
                          </a:solidFill>
                          <a:latin typeface="Arial"/>
                          <a:ea typeface="Arial"/>
                          <a:cs typeface="Arial"/>
                          <a:sym typeface="Arial"/>
                        </a:defRPr>
                      </a:pPr>
                      <a:endParaRPr/>
                    </a:p>
                  </a:txBody>
                  <a:tcPr marL="137160" marR="137160" marT="137160" marB="137160" horzOverflow="overflow">
                    <a:blipFill rotWithShape="1">
                      <a:blip r:embed="rId5"/>
                      <a:srcRect/>
                      <a:stretch>
                        <a:fillRect/>
                      </a:stretch>
                    </a:blipFill>
                  </a:tcPr>
                </a:tc>
                <a:tc hMerge="1">
                  <a:txBody>
                    <a:bodyPr/>
                    <a:lstStyle/>
                    <a:p>
                      <a:endParaRPr lang="it-IT"/>
                    </a:p>
                  </a:txBody>
                  <a:tcPr/>
                </a:tc>
              </a:tr>
            </a:tbl>
          </a:graphicData>
        </a:graphic>
      </p:graphicFrame>
      <p:graphicFrame>
        <p:nvGraphicFramePr>
          <p:cNvPr id="86" name="Table 10"/>
          <p:cNvGraphicFramePr/>
          <p:nvPr/>
        </p:nvGraphicFramePr>
        <p:xfrm>
          <a:off x="27918590" y="0"/>
          <a:ext cx="6102470" cy="19202398"/>
        </p:xfrm>
        <a:graphic>
          <a:graphicData uri="http://schemas.openxmlformats.org/drawingml/2006/table">
            <a:tbl>
              <a:tblPr firstRow="1" bandRow="1">
                <a:tableStyleId>{4C3C2611-4C71-4FC5-86AE-919BDF0F9419}</a:tableStyleId>
              </a:tblPr>
              <a:tblGrid>
                <a:gridCol w="3057900"/>
                <a:gridCol w="3044570"/>
              </a:tblGrid>
              <a:tr h="987837">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3128756">
                <a:tc gridSpan="2">
                  <a:txBody>
                    <a:bodyPr/>
                    <a:lstStyle/>
                    <a:p>
                      <a:pPr algn="l">
                        <a:defRPr sz="1400" b="1">
                          <a:solidFill>
                            <a:schemeClr val="accent4"/>
                          </a:solidFill>
                          <a:latin typeface="Arial"/>
                          <a:ea typeface="Arial"/>
                          <a:cs typeface="Arial"/>
                          <a:sym typeface="Arial"/>
                        </a:defRPr>
                      </a:pPr>
                      <a:r>
                        <a:t>How to change the template colors</a:t>
                      </a:r>
                    </a:p>
                    <a:p>
                      <a:pPr algn="l" defTabSz="114300">
                        <a:defRPr>
                          <a:solidFill>
                            <a:srgbClr val="D9D9D9"/>
                          </a:solidFill>
                          <a:latin typeface="Arial"/>
                          <a:ea typeface="Arial"/>
                          <a:cs typeface="Arial"/>
                          <a:sym typeface="Arial"/>
                        </a:defRPr>
                      </a:pPr>
                      <a:r>
                        <a:t>You can change the overall template color theme by clicking on the COLORS dropdown menu under the DESIGN tab. You can see a tutorial here: </a:t>
                      </a:r>
                      <a:r>
                        <a:rPr u="sng">
                          <a:solidFill>
                            <a:srgbClr val="0563C1"/>
                          </a:solidFill>
                          <a:uFill>
                            <a:solidFill>
                              <a:srgbClr val="0563C1"/>
                            </a:solidFill>
                          </a:uFill>
                          <a:latin typeface="+mj-lt"/>
                          <a:ea typeface="+mj-ea"/>
                          <a:cs typeface="+mj-cs"/>
                          <a:sym typeface="Calibri"/>
                          <a:hlinkClick r:id="rId6"/>
                        </a:rPr>
                        <a:t>https://www.posterpresentations.com/how-to-change-the-research-poster-template-colors.html</a:t>
                      </a:r>
                      <a:endParaRPr>
                        <a:solidFill>
                          <a:schemeClr val="accent4"/>
                        </a:solidFill>
                      </a:endParaRP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You can also manually change the color of individual elements by going to VIEW &gt; SLIDE MASTER. On the left side of your screen select the background master where you can change the template background, column sizes, etc.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After you finish working on the SLIDE MASTER, it is important that you go to VIEW &gt; NORMAL to continue working on your poster. </a:t>
                      </a:r>
                    </a:p>
                  </a:txBody>
                  <a:tcPr marL="137160" marR="137160" marT="137160" marB="137160" horzOverflow="overflow">
                    <a:solidFill>
                      <a:srgbClr val="000000"/>
                    </a:solidFill>
                  </a:tcPr>
                </a:tc>
                <a:tc hMerge="1">
                  <a:txBody>
                    <a:bodyPr/>
                    <a:lstStyle/>
                    <a:p>
                      <a:endParaRPr lang="it-IT"/>
                    </a:p>
                  </a:txBody>
                  <a:tcPr/>
                </a:tc>
              </a:tr>
              <a:tr h="2062769">
                <a:tc gridSpan="2">
                  <a:txBody>
                    <a:bodyPr/>
                    <a:lstStyle/>
                    <a:p>
                      <a:pPr algn="l">
                        <a:defRPr sz="1400" b="1">
                          <a:solidFill>
                            <a:schemeClr val="accent4"/>
                          </a:solidFill>
                          <a:latin typeface="Arial"/>
                          <a:ea typeface="Arial"/>
                          <a:cs typeface="Arial"/>
                          <a:sym typeface="Arial"/>
                        </a:defRPr>
                      </a:pPr>
                      <a:r>
                        <a:t>How to change the column layout configuration</a:t>
                      </a:r>
                    </a:p>
                    <a:p>
                      <a:pPr algn="l">
                        <a:defRPr>
                          <a:solidFill>
                            <a:srgbClr val="D9D9D9"/>
                          </a:solidFill>
                          <a:latin typeface="Arial"/>
                          <a:ea typeface="Arial"/>
                          <a:cs typeface="Arial"/>
                          <a:sym typeface="Arial"/>
                        </a:defRPr>
                      </a:pPr>
                      <a:r>
                        <a:t>You can manually change the configuration on the columns by going to VIEW &gt; SLIDE MASTER. You can delete columns, resize them or modify them as needed for your layout. </a:t>
                      </a:r>
                    </a:p>
                    <a:p>
                      <a:pPr algn="l" defTabSz="3765365">
                        <a:defRPr>
                          <a:solidFill>
                            <a:srgbClr val="D9D9D9"/>
                          </a:solidFill>
                          <a:latin typeface="Arial"/>
                          <a:ea typeface="Arial"/>
                          <a:cs typeface="Arial"/>
                          <a:sym typeface="Arial"/>
                        </a:defRPr>
                      </a:pPr>
                      <a:r>
                        <a:t>You can see a tutorial here: </a:t>
                      </a:r>
                      <a:r>
                        <a:rPr u="sng">
                          <a:solidFill>
                            <a:schemeClr val="accent4"/>
                          </a:solidFill>
                        </a:rPr>
                        <a:t>https://www.posterpresentations.com/how-to-change-the-column-configuration.html</a:t>
                      </a:r>
                    </a:p>
                  </a:txBody>
                  <a:tcPr marL="137160" marR="137160" marT="137160" marB="137160" horzOverflow="overflow">
                    <a:solidFill>
                      <a:srgbClr val="000000"/>
                    </a:solidFill>
                  </a:tcPr>
                </a:tc>
                <a:tc hMerge="1">
                  <a:txBody>
                    <a:bodyPr/>
                    <a:lstStyle/>
                    <a:p>
                      <a:endParaRPr lang="it-IT"/>
                    </a:p>
                  </a:txBody>
                  <a:tcPr/>
                </a:tc>
              </a:tr>
              <a:tr h="291165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blipFill rotWithShape="1">
                      <a:blip r:embed="rId7"/>
                      <a:srcRect/>
                      <a:stretch>
                        <a:fillRect/>
                      </a:stretch>
                    </a:blipFill>
                  </a:tcPr>
                </a:tc>
                <a:tc rowSpan="2">
                  <a:txBody>
                    <a:bodyPr/>
                    <a:lstStyle/>
                    <a:p>
                      <a:pPr algn="l" defTabSz="1518341">
                        <a:defRPr sz="1400" b="1">
                          <a:solidFill>
                            <a:schemeClr val="accent4"/>
                          </a:solidFill>
                          <a:latin typeface="Arial"/>
                          <a:ea typeface="Arial"/>
                          <a:cs typeface="Arial"/>
                          <a:sym typeface="Arial"/>
                        </a:defRPr>
                      </a:pPr>
                      <a:r>
                        <a:t>How to hide the QUICK START GUIDE bars from the sides of the template</a:t>
                      </a:r>
                    </a:p>
                    <a:p>
                      <a:pPr algn="l" defTabSz="114300">
                        <a:defRPr>
                          <a:solidFill>
                            <a:srgbClr val="D9D9D9"/>
                          </a:solidFill>
                          <a:latin typeface="Arial"/>
                          <a:ea typeface="Arial"/>
                          <a:cs typeface="Arial"/>
                          <a:sym typeface="Arial"/>
                        </a:defRPr>
                      </a:pPr>
                      <a:r>
                        <a:t>The Quick Start Guides </a:t>
                      </a:r>
                      <a:r>
                        <a:rPr u="sng"/>
                        <a:t>are outside the template’s printable area</a:t>
                      </a:r>
                      <a:r>
                        <a:t> and they will not be on the printed poster.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If you create a PDF file from your template, the guides will not be included.</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To hide the guides click on the </a:t>
                      </a:r>
                      <a:r>
                        <a:rPr b="1"/>
                        <a:t>Home</a:t>
                      </a:r>
                      <a:r>
                        <a:t> tab (top of the screen) and then click on the </a:t>
                      </a:r>
                      <a:r>
                        <a:rPr b="1"/>
                        <a:t>Layout</a:t>
                      </a:r>
                      <a:r>
                        <a:t> button below to see the available layouts. Choose the </a:t>
                      </a:r>
                      <a:r>
                        <a:rPr b="1"/>
                        <a:t>Without Guides </a:t>
                      </a:r>
                      <a:r>
                        <a:t>layout.</a:t>
                      </a:r>
                    </a:p>
                  </a:txBody>
                  <a:tcPr marL="137160" marR="137160" marT="137160" marB="137160" horzOverflow="overflow">
                    <a:solidFill>
                      <a:srgbClr val="010101"/>
                    </a:solidFill>
                  </a:tcPr>
                </a:tc>
              </a:tr>
              <a:tr h="162443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solidFill>
                      <a:srgbClr val="010101"/>
                    </a:solidFill>
                  </a:tcPr>
                </a:tc>
                <a:tc vMerge="1">
                  <a:txBody>
                    <a:bodyPr/>
                    <a:lstStyle/>
                    <a:p>
                      <a:endParaRPr lang="it-IT"/>
                    </a:p>
                  </a:txBody>
                  <a:tcPr/>
                </a:tc>
              </a:tr>
              <a:tr h="2140326">
                <a:tc>
                  <a:txBody>
                    <a:bodyPr/>
                    <a:lstStyle/>
                    <a:p>
                      <a:pPr algn="l">
                        <a:defRPr sz="1400" b="1">
                          <a:solidFill>
                            <a:schemeClr val="accent4"/>
                          </a:solidFill>
                          <a:latin typeface="Arial"/>
                          <a:ea typeface="Arial"/>
                          <a:cs typeface="Arial"/>
                          <a:sym typeface="Arial"/>
                        </a:defRPr>
                      </a:pPr>
                      <a:r>
                        <a:t>How to preview your poster prior to printing</a:t>
                      </a:r>
                    </a:p>
                    <a:p>
                      <a:pPr algn="l">
                        <a:defRPr>
                          <a:solidFill>
                            <a:srgbClr val="D9D9D9"/>
                          </a:solidFill>
                          <a:latin typeface="Arial"/>
                          <a:ea typeface="Arial"/>
                          <a:cs typeface="Arial"/>
                          <a:sym typeface="Arial"/>
                        </a:defRPr>
                      </a:pPr>
                      <a:r>
                        <a:t>You can preview your poster at any time by pressing the </a:t>
                      </a:r>
                      <a:r>
                        <a:rPr>
                          <a:solidFill>
                            <a:schemeClr val="accent4"/>
                          </a:solidFill>
                        </a:rPr>
                        <a:t>F5 key</a:t>
                      </a:r>
                      <a:r>
                        <a:t> on your keyboard. You will see on the screen what's on your poster and how it should look when printed. Press the </a:t>
                      </a:r>
                      <a:r>
                        <a:rPr>
                          <a:solidFill>
                            <a:schemeClr val="accent4"/>
                          </a:solidFill>
                        </a:rPr>
                        <a:t>ESC key </a:t>
                      </a:r>
                      <a:r>
                        <a:t>to exit Preview.</a:t>
                      </a:r>
                    </a:p>
                  </a:txBody>
                  <a:tcPr marL="137160" marR="137160" marT="137160" marB="137160" horzOverflow="overflow">
                    <a:solidFill>
                      <a:srgbClr val="010101"/>
                    </a:solidFill>
                  </a:tcPr>
                </a:tc>
                <a:tc>
                  <a:txBody>
                    <a:bodyPr/>
                    <a:lstStyle/>
                    <a:p>
                      <a:pPr algn="ctr">
                        <a:defRPr sz="6600" b="1">
                          <a:solidFill>
                            <a:srgbClr val="D9D9D9"/>
                          </a:solidFill>
                          <a:latin typeface="Arial"/>
                          <a:ea typeface="Arial"/>
                          <a:cs typeface="Arial"/>
                          <a:sym typeface="Arial"/>
                        </a:defRPr>
                      </a:pPr>
                      <a:r>
                        <a:t>F5</a:t>
                      </a:r>
                      <a:r>
                        <a:rPr sz="1200" b="0"/>
                        <a:t> </a:t>
                      </a:r>
                    </a:p>
                  </a:txBody>
                  <a:tcPr marL="137160" marR="137160" marT="137160" marB="137160" anchor="ctr" horzOverflow="overflow">
                    <a:solidFill>
                      <a:srgbClr val="0D0D0D"/>
                    </a:solidFill>
                  </a:tcPr>
                </a:tc>
              </a:tr>
              <a:tr h="3191131">
                <a:tc gridSpan="2">
                  <a:txBody>
                    <a:bodyPr/>
                    <a:lstStyle/>
                    <a:p>
                      <a:pPr algn="l" defTabSz="1518341">
                        <a:defRPr sz="1400" b="1">
                          <a:solidFill>
                            <a:schemeClr val="accent4"/>
                          </a:solidFill>
                          <a:latin typeface="Arial"/>
                          <a:ea typeface="Arial"/>
                          <a:cs typeface="Arial"/>
                          <a:sym typeface="Arial"/>
                        </a:defRPr>
                      </a:pPr>
                      <a:r>
                        <a:t>How to print your poster</a:t>
                      </a:r>
                    </a:p>
                    <a:p>
                      <a:pPr algn="l" defTabSz="114300">
                        <a:defRPr>
                          <a:solidFill>
                            <a:srgbClr val="D9D9D9"/>
                          </a:solidFill>
                          <a:latin typeface="Arial"/>
                          <a:ea typeface="Arial"/>
                          <a:cs typeface="Arial"/>
                          <a:sym typeface="Arial"/>
                        </a:defRPr>
                      </a:pPr>
                      <a:r>
                        <a:t>When you are ready to have your poster printed go online to </a:t>
                      </a:r>
                      <a:r>
                        <a:rPr>
                          <a:solidFill>
                            <a:schemeClr val="accent4"/>
                          </a:solidFill>
                        </a:rPr>
                        <a:t>PosterPresentations.com</a:t>
                      </a:r>
                      <a:r>
                        <a:t> and click on the "</a:t>
                      </a:r>
                      <a:r>
                        <a:rPr>
                          <a:solidFill>
                            <a:schemeClr val="accent4"/>
                          </a:solidFill>
                        </a:rPr>
                        <a:t>Order Your Poster</a:t>
                      </a:r>
                      <a:r>
                        <a:t>" button. You can have your poster printed on professional papers, fabric for easy traveling and a variety of other materials. </a:t>
                      </a:r>
                    </a:p>
                    <a:p>
                      <a:pPr algn="l" defTabSz="114300">
                        <a:defRPr>
                          <a:solidFill>
                            <a:srgbClr val="D9D9D9"/>
                          </a:solidFill>
                          <a:latin typeface="Arial"/>
                          <a:ea typeface="Arial"/>
                          <a:cs typeface="Arial"/>
                          <a:sym typeface="Arial"/>
                        </a:defRPr>
                      </a:pPr>
                      <a: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a:defRPr>
                          <a:solidFill>
                            <a:srgbClr val="D9D9D9"/>
                          </a:solidFill>
                          <a:latin typeface="Arial"/>
                          <a:ea typeface="Arial"/>
                          <a:cs typeface="Arial"/>
                          <a:sym typeface="Arial"/>
                        </a:defRPr>
                      </a:pPr>
                      <a:r>
                        <a:t/>
                      </a:r>
                      <a:br/>
                      <a:r>
                        <a:t>Go to </a:t>
                      </a:r>
                      <a:r>
                        <a:rPr>
                          <a:solidFill>
                            <a:schemeClr val="accent4"/>
                          </a:solidFill>
                        </a:rPr>
                        <a:t>PosterPresentations.com</a:t>
                      </a:r>
                      <a:r>
                        <a:t> for more information.</a:t>
                      </a:r>
                    </a:p>
                  </a:txBody>
                  <a:tcPr marL="137160" marR="137160" marT="137160" marB="137160" horzOverflow="overflow">
                    <a:solidFill>
                      <a:srgbClr val="010101"/>
                    </a:solidFill>
                  </a:tcPr>
                </a:tc>
                <a:tc hMerge="1">
                  <a:txBody>
                    <a:bodyPr/>
                    <a:lstStyle/>
                    <a:p>
                      <a:endParaRPr lang="it-IT"/>
                    </a:p>
                  </a:txBody>
                  <a:tcPr/>
                </a:tc>
              </a:tr>
              <a:tr h="761943">
                <a:tc gridSpan="2">
                  <a:txBody>
                    <a:bodyPr/>
                    <a:lstStyle/>
                    <a:p>
                      <a:pPr algn="l">
                        <a:defRPr>
                          <a:solidFill>
                            <a:srgbClr val="1F3A4E"/>
                          </a:solidFill>
                        </a:defRPr>
                      </a:pPr>
                      <a:endParaRPr/>
                    </a:p>
                  </a:txBody>
                  <a:tcPr marL="137160" marR="137160" marT="137160" marB="137160" horzOverflow="overflow">
                    <a:blipFill rotWithShape="1">
                      <a:blip r:embed="rId8"/>
                      <a:srcRect/>
                      <a:stretch>
                        <a:fillRect/>
                      </a:stretch>
                    </a:blipFill>
                  </a:tcPr>
                </a:tc>
                <a:tc hMerge="1">
                  <a:txBody>
                    <a:bodyPr/>
                    <a:lstStyle/>
                    <a:p>
                      <a:endParaRPr lang="it-IT"/>
                    </a:p>
                  </a:txBody>
                  <a:tcPr/>
                </a:tc>
              </a:tr>
              <a:tr h="2393556">
                <a:tc>
                  <a:txBody>
                    <a:bodyPr/>
                    <a:lstStyle/>
                    <a:p>
                      <a:pPr algn="l">
                        <a:lnSpc>
                          <a:spcPts val="2600"/>
                        </a:lnSpc>
                        <a:defRPr sz="1800"/>
                      </a:pPr>
                      <a:r>
                        <a:rPr sz="1100">
                          <a:solidFill>
                            <a:srgbClr val="D9D9D9"/>
                          </a:solidFill>
                          <a:latin typeface="Arial"/>
                          <a:ea typeface="Arial"/>
                          <a:cs typeface="Arial"/>
                          <a:sym typeface="Arial"/>
                        </a:rPr>
                        <a:t>© 2019 PosterPresentations.com 2117 Fourth Street , STE C        
Berkeley CA 94710 USA</a:t>
                      </a:r>
                    </a:p>
                  </a:txBody>
                  <a:tcPr marL="137160" marR="137160" marT="137160" marB="137160" horzOverflow="overflow">
                    <a:solidFill>
                      <a:srgbClr val="010101"/>
                    </a:solidFill>
                  </a:tcPr>
                </a:tc>
                <a:tc>
                  <a:txBody>
                    <a:bodyPr/>
                    <a:lstStyle/>
                    <a:p>
                      <a:pPr algn="l" defTabSz="4388899">
                        <a:defRPr b="1">
                          <a:solidFill>
                            <a:srgbClr val="D0D0D0"/>
                          </a:solidFill>
                          <a:latin typeface="Arial"/>
                          <a:ea typeface="Arial"/>
                          <a:cs typeface="Arial"/>
                          <a:sym typeface="Arial"/>
                        </a:defRPr>
                      </a:pPr>
                      <a:r>
                        <a:t>For complete tutorials visit:</a:t>
                      </a:r>
                    </a:p>
                    <a:p>
                      <a:pPr algn="l" defTabSz="4388899">
                        <a:defRPr sz="1000" b="1">
                          <a:solidFill>
                            <a:schemeClr val="accent4"/>
                          </a:solidFill>
                          <a:latin typeface="Arial"/>
                          <a:ea typeface="Arial"/>
                          <a:cs typeface="Arial"/>
                          <a:sym typeface="Arial"/>
                        </a:defRPr>
                      </a:pPr>
                      <a:r>
                        <a:t>https://www.posterpresentations.com/helpdesk.html</a:t>
                      </a:r>
                    </a:p>
                  </a:txBody>
                  <a:tcPr marL="137160" marR="137160" marT="137160" marB="137160" horzOverflow="overflow">
                    <a:solidFill>
                      <a:srgbClr val="010101"/>
                    </a:solidFill>
                  </a:tcPr>
                </a:tc>
              </a:tr>
            </a:tbl>
          </a:graphicData>
        </a:graphic>
      </p:graphicFrame>
      <p:sp>
        <p:nvSpPr>
          <p:cNvPr id="87" name="Body Level One…"/>
          <p:cNvSpPr txBox="1">
            <a:spLocks noGrp="1"/>
          </p:cNvSpPr>
          <p:nvPr>
            <p:ph type="body" sz="quarter" idx="1"/>
          </p:nvPr>
        </p:nvSpPr>
        <p:spPr>
          <a:xfrm>
            <a:off x="565115" y="3502569"/>
            <a:ext cx="6285509" cy="448462"/>
          </a:xfrm>
          <a:prstGeom prst="rect">
            <a:avLst/>
          </a:prstGeom>
        </p:spPr>
        <p:txBody>
          <a:bodyPr/>
          <a:lstStyle>
            <a:lvl1pPr marL="195933" indent="-195933"/>
          </a:lstStyle>
          <a:p>
            <a:r>
              <a:t>Body Level One</a:t>
            </a:r>
          </a:p>
          <a:p>
            <a:pPr lvl="1"/>
            <a:r>
              <a:t>Body Level Two</a:t>
            </a:r>
          </a:p>
          <a:p>
            <a:pPr lvl="2"/>
            <a:r>
              <a:t>Body Level Three</a:t>
            </a:r>
          </a:p>
          <a:p>
            <a:pPr lvl="3"/>
            <a:r>
              <a:t>Body Level Four</a:t>
            </a:r>
          </a:p>
          <a:p>
            <a:pPr lvl="4"/>
            <a:r>
              <a:t>Body Level Five</a:t>
            </a:r>
          </a:p>
        </p:txBody>
      </p:sp>
      <p:sp>
        <p:nvSpPr>
          <p:cNvPr id="88" name="Text Placeholder 5"/>
          <p:cNvSpPr>
            <a:spLocks noGrp="1"/>
          </p:cNvSpPr>
          <p:nvPr>
            <p:ph type="body" sz="quarter" idx="13"/>
          </p:nvPr>
        </p:nvSpPr>
        <p:spPr>
          <a:xfrm>
            <a:off x="576461" y="3071680"/>
            <a:ext cx="6280549"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89" name="Text Placeholder 3"/>
          <p:cNvSpPr>
            <a:spLocks noGrp="1"/>
          </p:cNvSpPr>
          <p:nvPr>
            <p:ph type="body" sz="quarter" idx="14"/>
          </p:nvPr>
        </p:nvSpPr>
        <p:spPr>
          <a:xfrm>
            <a:off x="564123" y="8702789"/>
            <a:ext cx="6286501" cy="448462"/>
          </a:xfrm>
          <a:prstGeom prst="rect">
            <a:avLst/>
          </a:prstGeom>
        </p:spPr>
        <p:txBody>
          <a:bodyPr/>
          <a:lstStyle/>
          <a:p>
            <a:pPr marL="195933" indent="-195933"/>
            <a:endParaRPr/>
          </a:p>
        </p:txBody>
      </p:sp>
      <p:sp>
        <p:nvSpPr>
          <p:cNvPr id="90" name="Text Placeholder 5"/>
          <p:cNvSpPr>
            <a:spLocks noGrp="1"/>
          </p:cNvSpPr>
          <p:nvPr>
            <p:ph type="body" sz="quarter" idx="15"/>
          </p:nvPr>
        </p:nvSpPr>
        <p:spPr>
          <a:xfrm>
            <a:off x="576460" y="8290631"/>
            <a:ext cx="6281541"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91" name="Text Placeholder 3"/>
          <p:cNvSpPr>
            <a:spLocks noGrp="1"/>
          </p:cNvSpPr>
          <p:nvPr>
            <p:ph type="body" sz="quarter" idx="16"/>
          </p:nvPr>
        </p:nvSpPr>
        <p:spPr>
          <a:xfrm>
            <a:off x="7241977" y="3497938"/>
            <a:ext cx="12950031" cy="448462"/>
          </a:xfrm>
          <a:prstGeom prst="rect">
            <a:avLst/>
          </a:prstGeom>
        </p:spPr>
        <p:txBody>
          <a:bodyPr/>
          <a:lstStyle/>
          <a:p>
            <a:pPr marL="195933" indent="-195933"/>
            <a:endParaRPr/>
          </a:p>
        </p:txBody>
      </p:sp>
      <p:sp>
        <p:nvSpPr>
          <p:cNvPr id="92" name="Text Placeholder 5"/>
          <p:cNvSpPr>
            <a:spLocks noGrp="1"/>
          </p:cNvSpPr>
          <p:nvPr>
            <p:ph type="body" sz="quarter" idx="17"/>
          </p:nvPr>
        </p:nvSpPr>
        <p:spPr>
          <a:xfrm>
            <a:off x="7241977" y="3071680"/>
            <a:ext cx="12950033"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93" name="Text Placeholder 3"/>
          <p:cNvSpPr>
            <a:spLocks noGrp="1"/>
          </p:cNvSpPr>
          <p:nvPr>
            <p:ph type="body" sz="quarter" idx="18"/>
          </p:nvPr>
        </p:nvSpPr>
        <p:spPr>
          <a:xfrm>
            <a:off x="7241977" y="12724489"/>
            <a:ext cx="12950033" cy="448462"/>
          </a:xfrm>
          <a:prstGeom prst="rect">
            <a:avLst/>
          </a:prstGeom>
        </p:spPr>
        <p:txBody>
          <a:bodyPr/>
          <a:lstStyle/>
          <a:p>
            <a:pPr marL="195933" indent="-195933"/>
            <a:endParaRPr/>
          </a:p>
        </p:txBody>
      </p:sp>
      <p:sp>
        <p:nvSpPr>
          <p:cNvPr id="94" name="Text Placeholder 5"/>
          <p:cNvSpPr>
            <a:spLocks noGrp="1"/>
          </p:cNvSpPr>
          <p:nvPr>
            <p:ph type="body" sz="quarter" idx="19"/>
          </p:nvPr>
        </p:nvSpPr>
        <p:spPr>
          <a:xfrm>
            <a:off x="7241977" y="12293600"/>
            <a:ext cx="12950032"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95" name="Text Placeholder 5"/>
          <p:cNvSpPr>
            <a:spLocks noGrp="1"/>
          </p:cNvSpPr>
          <p:nvPr>
            <p:ph type="body" sz="quarter" idx="20"/>
          </p:nvPr>
        </p:nvSpPr>
        <p:spPr>
          <a:xfrm>
            <a:off x="20574412" y="3071680"/>
            <a:ext cx="6279387"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96" name="Text Placeholder 3"/>
          <p:cNvSpPr>
            <a:spLocks noGrp="1"/>
          </p:cNvSpPr>
          <p:nvPr>
            <p:ph type="body" sz="quarter" idx="21"/>
          </p:nvPr>
        </p:nvSpPr>
        <p:spPr>
          <a:xfrm>
            <a:off x="20574412" y="3502569"/>
            <a:ext cx="6279387" cy="448462"/>
          </a:xfrm>
          <a:prstGeom prst="rect">
            <a:avLst/>
          </a:prstGeom>
        </p:spPr>
        <p:txBody>
          <a:bodyPr/>
          <a:lstStyle/>
          <a:p>
            <a:pPr marL="195933" indent="-195933"/>
            <a:endParaRPr/>
          </a:p>
        </p:txBody>
      </p:sp>
      <p:sp>
        <p:nvSpPr>
          <p:cNvPr id="97" name="Text Placeholder 5"/>
          <p:cNvSpPr>
            <a:spLocks noGrp="1"/>
          </p:cNvSpPr>
          <p:nvPr>
            <p:ph type="body" sz="quarter" idx="22"/>
          </p:nvPr>
        </p:nvSpPr>
        <p:spPr>
          <a:xfrm>
            <a:off x="20574412" y="8325763"/>
            <a:ext cx="6279387" cy="428685"/>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98" name="Text Placeholder 3"/>
          <p:cNvSpPr>
            <a:spLocks noGrp="1"/>
          </p:cNvSpPr>
          <p:nvPr>
            <p:ph type="body" sz="quarter" idx="23"/>
          </p:nvPr>
        </p:nvSpPr>
        <p:spPr>
          <a:xfrm>
            <a:off x="20574412" y="8756650"/>
            <a:ext cx="6282532" cy="448462"/>
          </a:xfrm>
          <a:prstGeom prst="rect">
            <a:avLst/>
          </a:prstGeom>
        </p:spPr>
        <p:txBody>
          <a:bodyPr/>
          <a:lstStyle/>
          <a:p>
            <a:pPr marL="195933" indent="-195933"/>
            <a:endParaRPr/>
          </a:p>
        </p:txBody>
      </p:sp>
      <p:sp>
        <p:nvSpPr>
          <p:cNvPr id="99" name="Text Placeholder 5"/>
          <p:cNvSpPr>
            <a:spLocks noGrp="1"/>
          </p:cNvSpPr>
          <p:nvPr>
            <p:ph type="body" sz="quarter" idx="24"/>
          </p:nvPr>
        </p:nvSpPr>
        <p:spPr>
          <a:xfrm>
            <a:off x="20574412" y="14979649"/>
            <a:ext cx="6279387" cy="428686"/>
          </a:xfrm>
          <a:prstGeom prst="rect">
            <a:avLst/>
          </a:prstGeom>
        </p:spPr>
        <p:txBody>
          <a:bodyPr lIns="52248" tIns="52248" rIns="52248" bIns="52248" anchor="ctr"/>
          <a:lstStyle/>
          <a:p>
            <a:pPr marL="940479" indent="-940479" algn="ctr">
              <a:spcBef>
                <a:spcPts val="500"/>
              </a:spcBef>
              <a:defRPr sz="2100" b="1" u="sng">
                <a:latin typeface="+mj-lt"/>
                <a:ea typeface="+mj-ea"/>
                <a:cs typeface="+mj-cs"/>
                <a:sym typeface="Calibri"/>
              </a:defRPr>
            </a:pPr>
            <a:endParaRPr/>
          </a:p>
        </p:txBody>
      </p:sp>
      <p:sp>
        <p:nvSpPr>
          <p:cNvPr id="100" name="Text Placeholder 3"/>
          <p:cNvSpPr>
            <a:spLocks noGrp="1"/>
          </p:cNvSpPr>
          <p:nvPr>
            <p:ph type="body" sz="quarter" idx="25"/>
          </p:nvPr>
        </p:nvSpPr>
        <p:spPr>
          <a:xfrm>
            <a:off x="20574412" y="15410538"/>
            <a:ext cx="6282532" cy="448462"/>
          </a:xfrm>
          <a:prstGeom prst="rect">
            <a:avLst/>
          </a:prstGeom>
        </p:spPr>
        <p:txBody>
          <a:bodyPr/>
          <a:lstStyle/>
          <a:p>
            <a:pPr marL="195933" indent="-195933"/>
            <a:endParaRPr/>
          </a:p>
        </p:txBody>
      </p:sp>
      <p:sp>
        <p:nvSpPr>
          <p:cNvPr id="101" name="Text Placeholder 76"/>
          <p:cNvSpPr>
            <a:spLocks noGrp="1"/>
          </p:cNvSpPr>
          <p:nvPr>
            <p:ph type="body" sz="quarter" idx="26"/>
          </p:nvPr>
        </p:nvSpPr>
        <p:spPr>
          <a:xfrm>
            <a:off x="3662361" y="1300595"/>
            <a:ext cx="20107278" cy="598232"/>
          </a:xfrm>
          <a:prstGeom prst="rect">
            <a:avLst/>
          </a:prstGeom>
        </p:spPr>
        <p:txBody>
          <a:bodyPr lIns="45719" tIns="45719" rIns="45719" bIns="45719"/>
          <a:lstStyle/>
          <a:p>
            <a:pPr marL="940479" indent="-940479" algn="ctr">
              <a:spcBef>
                <a:spcPts val="900"/>
              </a:spcBef>
              <a:defRPr sz="4000">
                <a:latin typeface="+mj-lt"/>
                <a:ea typeface="+mj-ea"/>
                <a:cs typeface="+mj-cs"/>
                <a:sym typeface="Calibri"/>
              </a:defRPr>
            </a:pPr>
            <a:endParaRPr/>
          </a:p>
        </p:txBody>
      </p:sp>
      <p:sp>
        <p:nvSpPr>
          <p:cNvPr id="102" name="Text Placeholder 76"/>
          <p:cNvSpPr>
            <a:spLocks noGrp="1"/>
          </p:cNvSpPr>
          <p:nvPr>
            <p:ph type="body" sz="quarter" idx="27"/>
          </p:nvPr>
        </p:nvSpPr>
        <p:spPr>
          <a:xfrm>
            <a:off x="3662361" y="1972966"/>
            <a:ext cx="20107278" cy="634556"/>
          </a:xfrm>
          <a:prstGeom prst="rect">
            <a:avLst/>
          </a:prstGeom>
        </p:spPr>
        <p:txBody>
          <a:bodyPr lIns="45719" tIns="45719" rIns="45719" bIns="45719"/>
          <a:lstStyle/>
          <a:p>
            <a:pPr marL="940479" indent="-940479" algn="ctr">
              <a:spcBef>
                <a:spcPts val="700"/>
              </a:spcBef>
              <a:defRPr sz="3200">
                <a:latin typeface="+mj-lt"/>
                <a:ea typeface="+mj-ea"/>
                <a:cs typeface="+mj-cs"/>
                <a:sym typeface="Calibri"/>
              </a:defRPr>
            </a:pPr>
            <a:endParaRPr/>
          </a:p>
        </p:txBody>
      </p:sp>
      <p:sp>
        <p:nvSpPr>
          <p:cNvPr id="103" name="Text Placeholder 76"/>
          <p:cNvSpPr>
            <a:spLocks noGrp="1"/>
          </p:cNvSpPr>
          <p:nvPr>
            <p:ph type="body" sz="quarter" idx="28"/>
          </p:nvPr>
        </p:nvSpPr>
        <p:spPr>
          <a:xfrm>
            <a:off x="3662361" y="430098"/>
            <a:ext cx="20107278" cy="834415"/>
          </a:xfrm>
          <a:prstGeom prst="rect">
            <a:avLst/>
          </a:prstGeom>
        </p:spPr>
        <p:txBody>
          <a:bodyPr lIns="45719" tIns="45719" rIns="45719" bIns="45719"/>
          <a:lstStyle/>
          <a:p>
            <a:pPr marL="940479" indent="-940479" algn="ctr">
              <a:spcBef>
                <a:spcPts val="1200"/>
              </a:spcBef>
              <a:defRPr sz="5400" b="1">
                <a:latin typeface="+mj-lt"/>
                <a:ea typeface="+mj-ea"/>
                <a:cs typeface="+mj-cs"/>
                <a:sym typeface="Calibri"/>
              </a:defRPr>
            </a:pP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hyperlink" Target="https://www.posterpresentations.com/how-to-change-the-research-poster-template-colors.htm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1"/>
          <p:cNvSpPr/>
          <p:nvPr/>
        </p:nvSpPr>
        <p:spPr>
          <a:xfrm rot="10800000">
            <a:off x="-2" y="18667294"/>
            <a:ext cx="27432001" cy="536329"/>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3" name="Rectangle 30"/>
          <p:cNvSpPr/>
          <p:nvPr/>
        </p:nvSpPr>
        <p:spPr>
          <a:xfrm>
            <a:off x="-2" y="-6939"/>
            <a:ext cx="27432001" cy="536330"/>
          </a:xfrm>
          <a:prstGeom prst="rect">
            <a:avLst/>
          </a:prstGeom>
          <a:gradFill>
            <a:gsLst>
              <a:gs pos="0">
                <a:srgbClr val="98C2F6"/>
              </a:gs>
              <a:gs pos="100000">
                <a:srgbClr val="FFFFFF"/>
              </a:gs>
            </a:gsLst>
            <a:lin ang="5400000"/>
          </a:gradFill>
          <a:ln w="12700">
            <a:miter lim="400000"/>
          </a:ln>
        </p:spPr>
        <p:txBody>
          <a:bodyPr lIns="45719" rIns="45719" anchor="ctr"/>
          <a:lstStyle/>
          <a:p>
            <a:pPr algn="ctr">
              <a:defRPr>
                <a:solidFill>
                  <a:srgbClr val="FFFFFF"/>
                </a:solidFill>
              </a:defRPr>
            </a:pPr>
            <a:endParaRPr/>
          </a:p>
        </p:txBody>
      </p:sp>
      <p:sp>
        <p:nvSpPr>
          <p:cNvPr id="4" name="Rectangle 36"/>
          <p:cNvSpPr/>
          <p:nvPr/>
        </p:nvSpPr>
        <p:spPr>
          <a:xfrm>
            <a:off x="1" y="2706614"/>
            <a:ext cx="27432001" cy="176024"/>
          </a:xfrm>
          <a:prstGeom prst="rect">
            <a:avLst/>
          </a:prstGeom>
          <a:gradFill>
            <a:gsLst>
              <a:gs pos="0">
                <a:srgbClr val="98C2F6"/>
              </a:gs>
              <a:gs pos="51000">
                <a:srgbClr val="FFFFFF"/>
              </a:gs>
              <a:gs pos="100000">
                <a:srgbClr val="DAE9F6"/>
              </a:gs>
            </a:gsLst>
            <a:lin ang="5400000"/>
          </a:gradFill>
          <a:ln w="12700">
            <a:miter lim="400000"/>
          </a:ln>
        </p:spPr>
        <p:txBody>
          <a:bodyPr lIns="45719" rIns="45719" anchor="ctr"/>
          <a:lstStyle/>
          <a:p>
            <a:pPr algn="ctr">
              <a:defRPr>
                <a:solidFill>
                  <a:srgbClr val="FFFFFF"/>
                </a:solidFill>
              </a:defRPr>
            </a:pPr>
            <a:endParaRPr/>
          </a:p>
        </p:txBody>
      </p:sp>
      <p:sp>
        <p:nvSpPr>
          <p:cNvPr id="5" name="Rounded Rectangle 37"/>
          <p:cNvSpPr/>
          <p:nvPr/>
        </p:nvSpPr>
        <p:spPr>
          <a:xfrm>
            <a:off x="561549" y="3139239"/>
            <a:ext cx="6301412" cy="15601951"/>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6" name="Rounded Rectangle 38"/>
          <p:cNvSpPr/>
          <p:nvPr/>
        </p:nvSpPr>
        <p:spPr>
          <a:xfrm>
            <a:off x="7235862" y="3139239"/>
            <a:ext cx="6301413" cy="15601951"/>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7" name="Rounded Rectangle 44"/>
          <p:cNvSpPr/>
          <p:nvPr/>
        </p:nvSpPr>
        <p:spPr>
          <a:xfrm>
            <a:off x="13910175" y="3139239"/>
            <a:ext cx="6301413" cy="15601951"/>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8" name="Rounded Rectangle 46"/>
          <p:cNvSpPr/>
          <p:nvPr/>
        </p:nvSpPr>
        <p:spPr>
          <a:xfrm>
            <a:off x="20584487" y="3139239"/>
            <a:ext cx="6301413" cy="15601951"/>
          </a:xfrm>
          <a:prstGeom prst="roundRect">
            <a:avLst>
              <a:gd name="adj" fmla="val 1956"/>
            </a:avLst>
          </a:prstGeom>
          <a:ln w="25400">
            <a:solidFill>
              <a:schemeClr val="accent1"/>
            </a:solidFill>
          </a:ln>
        </p:spPr>
        <p:txBody>
          <a:bodyPr lIns="45719" rIns="45719" anchor="ctr"/>
          <a:lstStyle/>
          <a:p>
            <a:pPr algn="ctr">
              <a:defRPr>
                <a:solidFill>
                  <a:srgbClr val="FFFFFF"/>
                </a:solidFill>
              </a:defRPr>
            </a:pPr>
            <a:endParaRPr/>
          </a:p>
        </p:txBody>
      </p:sp>
      <p:sp>
        <p:nvSpPr>
          <p:cNvPr id="9" name="Text Box 14"/>
          <p:cNvSpPr txBox="1"/>
          <p:nvPr/>
        </p:nvSpPr>
        <p:spPr>
          <a:xfrm>
            <a:off x="888207" y="18851230"/>
            <a:ext cx="1571626" cy="23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069" tIns="26069" rIns="26069" bIns="26069">
            <a:spAutoFit/>
          </a:bodyPr>
          <a:lstStyle/>
          <a:p>
            <a:pPr>
              <a:lnSpc>
                <a:spcPct val="65000"/>
              </a:lnSpc>
              <a:spcBef>
                <a:spcPts val="200"/>
              </a:spcBef>
              <a:defRPr sz="400" b="1">
                <a:solidFill>
                  <a:srgbClr val="BFBFBF"/>
                </a:solidFill>
                <a:latin typeface="Arial"/>
                <a:ea typeface="Arial"/>
                <a:cs typeface="Arial"/>
                <a:sym typeface="Arial"/>
              </a:defRPr>
            </a:pPr>
            <a:r>
              <a:t>RESEARCH POSTER PRESENTATION DESIGN © 2019</a:t>
            </a:r>
          </a:p>
          <a:p>
            <a:pPr>
              <a:lnSpc>
                <a:spcPct val="65000"/>
              </a:lnSpc>
              <a:spcBef>
                <a:spcPts val="400"/>
              </a:spcBef>
              <a:defRPr sz="700" b="1">
                <a:solidFill>
                  <a:srgbClr val="BFBFBF"/>
                </a:solidFill>
                <a:latin typeface="Arial"/>
                <a:ea typeface="Arial"/>
                <a:cs typeface="Arial"/>
                <a:sym typeface="Arial"/>
              </a:defRPr>
            </a:pPr>
            <a:r>
              <a:t>www.PosterPresentations.com</a:t>
            </a:r>
          </a:p>
        </p:txBody>
      </p:sp>
      <p:graphicFrame>
        <p:nvGraphicFramePr>
          <p:cNvPr id="10" name="Table 43"/>
          <p:cNvGraphicFramePr/>
          <p:nvPr/>
        </p:nvGraphicFramePr>
        <p:xfrm>
          <a:off x="-6404644" y="0"/>
          <a:ext cx="6099844" cy="19202402"/>
        </p:xfrm>
        <a:graphic>
          <a:graphicData uri="http://schemas.openxmlformats.org/drawingml/2006/table">
            <a:tbl>
              <a:tblPr firstRow="1" bandRow="1">
                <a:tableStyleId>{4C3C2611-4C71-4FC5-86AE-919BDF0F9419}</a:tableStyleId>
              </a:tblPr>
              <a:tblGrid>
                <a:gridCol w="2615564"/>
                <a:gridCol w="3484280"/>
              </a:tblGrid>
              <a:tr h="831971">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2409642">
                <a:tc gridSpan="2">
                  <a:txBody>
                    <a:bodyPr/>
                    <a:lstStyle/>
                    <a:p>
                      <a:pPr algn="l" defTabSz="3765639">
                        <a:defRPr>
                          <a:solidFill>
                            <a:srgbClr val="D9D9D9"/>
                          </a:solidFill>
                          <a:latin typeface="Arial"/>
                          <a:ea typeface="Arial"/>
                          <a:cs typeface="Arial"/>
                          <a:sym typeface="Arial"/>
                        </a:defRPr>
                      </a:pPr>
                      <a:r>
                        <a:t>This PowerPoint template produces a </a:t>
                      </a:r>
                      <a:r>
                        <a:rPr>
                          <a:solidFill>
                            <a:schemeClr val="accent4"/>
                          </a:solidFill>
                        </a:rPr>
                        <a:t>42x60” </a:t>
                      </a:r>
                      <a:r>
                        <a:t>presentation poster. You can use it to create your research poster by placing your title, subtitle, text, tables, charts and photos. </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We provide a series of online tutorials that will guide you through the poster design process and answer your poster production questions. For complete template tutorials, go online to </a:t>
                      </a:r>
                      <a:r>
                        <a:rPr>
                          <a:solidFill>
                            <a:schemeClr val="accent4"/>
                          </a:solidFill>
                        </a:rPr>
                        <a:t>PosterPresentations.com</a:t>
                      </a:r>
                      <a:r>
                        <a:t> and click on the  </a:t>
                      </a:r>
                      <a:r>
                        <a:rPr>
                          <a:solidFill>
                            <a:schemeClr val="accent4"/>
                          </a:solidFill>
                        </a:rPr>
                        <a:t>HELP DESK</a:t>
                      </a:r>
                      <a:r>
                        <a:t> tab.</a:t>
                      </a:r>
                    </a:p>
                    <a:p>
                      <a:pPr algn="l" defTabSz="3765639">
                        <a:defRPr>
                          <a:solidFill>
                            <a:srgbClr val="D9D9D9"/>
                          </a:solidFill>
                          <a:latin typeface="Arial"/>
                          <a:ea typeface="Arial"/>
                          <a:cs typeface="Arial"/>
                          <a:sym typeface="Arial"/>
                        </a:defRPr>
                      </a:pPr>
                      <a:endParaRPr/>
                    </a:p>
                    <a:p>
                      <a:pPr algn="l" defTabSz="3765639">
                        <a:defRPr>
                          <a:solidFill>
                            <a:srgbClr val="D9D9D9"/>
                          </a:solidFill>
                          <a:latin typeface="Arial"/>
                          <a:ea typeface="Arial"/>
                          <a:cs typeface="Arial"/>
                          <a:sym typeface="Arial"/>
                        </a:defRPr>
                      </a:pPr>
                      <a:r>
                        <a:t>To print your poster using our same-day professional printing service, go online to </a:t>
                      </a:r>
                      <a:r>
                        <a:rPr>
                          <a:solidFill>
                            <a:schemeClr val="accent4"/>
                          </a:solidFill>
                        </a:rPr>
                        <a:t>PosterPresentations.com</a:t>
                      </a:r>
                      <a:r>
                        <a:t> and click on "</a:t>
                      </a:r>
                      <a:r>
                        <a:rPr>
                          <a:solidFill>
                            <a:schemeClr val="accent4"/>
                          </a:solidFill>
                        </a:rPr>
                        <a:t>Order your poster</a:t>
                      </a:r>
                      <a:r>
                        <a:t>".</a:t>
                      </a:r>
                    </a:p>
                  </a:txBody>
                  <a:tcPr marL="137160" marR="137160" marT="137160" marB="137160" horzOverflow="overflow">
                    <a:solidFill>
                      <a:srgbClr val="010101"/>
                    </a:solidFill>
                  </a:tcPr>
                </a:tc>
                <a:tc hMerge="1">
                  <a:txBody>
                    <a:bodyPr/>
                    <a:lstStyle/>
                    <a:p>
                      <a:endParaRPr lang="it-IT"/>
                    </a:p>
                  </a:txBody>
                  <a:tcPr/>
                </a:tc>
              </a:tr>
              <a:tr h="2619176">
                <a:tc>
                  <a:txBody>
                    <a:bodyPr/>
                    <a:lstStyle/>
                    <a:p>
                      <a:pPr algn="ctr">
                        <a:defRPr>
                          <a:solidFill>
                            <a:srgbClr val="1F3A4E"/>
                          </a:solidFill>
                        </a:defRPr>
                      </a:pPr>
                      <a:endParaRPr/>
                    </a:p>
                    <a:p>
                      <a:pPr algn="ctr">
                        <a:defRPr>
                          <a:solidFill>
                            <a:srgbClr val="1F3A4E"/>
                          </a:solidFill>
                        </a:defRPr>
                      </a:pPr>
                      <a:endParaRPr/>
                    </a:p>
                    <a:p>
                      <a:pPr algn="ctr">
                        <a:defRPr>
                          <a:solidFill>
                            <a:srgbClr val="FFFFFF"/>
                          </a:solidFill>
                          <a:latin typeface="Arial"/>
                          <a:ea typeface="Arial"/>
                          <a:cs typeface="Arial"/>
                          <a:sym typeface="Arial"/>
                        </a:defRPr>
                      </a:pPr>
                      <a:r>
                        <a:t>This is a template for a</a:t>
                      </a:r>
                    </a:p>
                    <a:p>
                      <a:pPr algn="ctr" defTabSz="1706842">
                        <a:defRPr>
                          <a:solidFill>
                            <a:srgbClr val="FFFFFF"/>
                          </a:solidFill>
                          <a:latin typeface="Arial"/>
                          <a:ea typeface="Arial"/>
                          <a:cs typeface="Arial"/>
                          <a:sym typeface="Arial"/>
                        </a:defRPr>
                      </a:pPr>
                      <a:r>
                        <a:t>presentation poster </a:t>
                      </a:r>
                      <a:br/>
                      <a:r>
                        <a:rPr sz="2000" b="1">
                          <a:solidFill>
                            <a:schemeClr val="accent4"/>
                          </a:solidFill>
                        </a:rPr>
                        <a:t>42 inches tall</a:t>
                      </a:r>
                      <a:br>
                        <a:rPr sz="2000" b="1">
                          <a:solidFill>
                            <a:schemeClr val="accent4"/>
                          </a:solidFill>
                        </a:rPr>
                      </a:br>
                      <a:r>
                        <a:rPr sz="2000" b="1">
                          <a:solidFill>
                            <a:schemeClr val="accent4"/>
                          </a:solidFill>
                        </a:rPr>
                        <a:t>by</a:t>
                      </a:r>
                      <a:br>
                        <a:rPr sz="2000" b="1">
                          <a:solidFill>
                            <a:schemeClr val="accent4"/>
                          </a:solidFill>
                        </a:rPr>
                      </a:br>
                      <a:r>
                        <a:rPr sz="2000" b="1">
                          <a:solidFill>
                            <a:schemeClr val="accent4"/>
                          </a:solidFill>
                        </a:rPr>
                        <a:t>60 inches wide</a:t>
                      </a:r>
                      <a:br>
                        <a:rPr sz="2000" b="1">
                          <a:solidFill>
                            <a:schemeClr val="accent4"/>
                          </a:solidFill>
                        </a:rPr>
                      </a:br>
                      <a:endParaRPr sz="2000" b="1">
                        <a:solidFill>
                          <a:schemeClr val="accent4"/>
                        </a:solidFill>
                      </a:endParaRPr>
                    </a:p>
                  </a:txBody>
                  <a:tcPr marL="45720" marR="45720" horzOverflow="overflow">
                    <a:solidFill>
                      <a:srgbClr val="010101"/>
                    </a:solidFill>
                  </a:tcPr>
                </a:tc>
                <a:tc>
                  <a:txBody>
                    <a:bodyPr/>
                    <a:lstStyle/>
                    <a:p>
                      <a:pPr algn="l" defTabSz="4388899">
                        <a:defRPr sz="1400" b="1">
                          <a:solidFill>
                            <a:schemeClr val="accent4"/>
                          </a:solidFill>
                          <a:latin typeface="Arial"/>
                          <a:ea typeface="Arial"/>
                          <a:cs typeface="Arial"/>
                          <a:sym typeface="Arial"/>
                        </a:defRPr>
                      </a:pPr>
                      <a:r>
                        <a:t>Important: Check the template size</a:t>
                      </a:r>
                      <a:br/>
                      <a:r>
                        <a:rPr sz="1200" b="0">
                          <a:solidFill>
                            <a:srgbClr val="D9D9D9"/>
                          </a:solidFill>
                        </a:rPr>
                        <a:t>Before you start working on your poster and to avoid printing problems check that you have downloaded and that you are using the correct size template for your poster presentation.</a:t>
                      </a:r>
                      <a:br>
                        <a:rPr sz="1200" b="0">
                          <a:solidFill>
                            <a:srgbClr val="D9D9D9"/>
                          </a:solidFill>
                        </a:rPr>
                      </a:br>
                      <a:r>
                        <a:rPr sz="1200" b="0">
                          <a:solidFill>
                            <a:srgbClr val="D9D9D9"/>
                          </a:solidFill>
                        </a:rPr>
                        <a:t>This template can also be printed at the following sizes without distortion and without any additional formatting:</a:t>
                      </a:r>
                      <a:br>
                        <a:rPr sz="1200" b="0">
                          <a:solidFill>
                            <a:srgbClr val="D9D9D9"/>
                          </a:solidFill>
                        </a:rPr>
                      </a:br>
                      <a:r>
                        <a:rPr sz="1200" b="0"/>
                        <a:t>36 tall x 51.42 wide</a:t>
                      </a:r>
                      <a:br>
                        <a:rPr sz="1200" b="0"/>
                      </a:br>
                      <a:r>
                        <a:rPr sz="1200" b="0"/>
                        <a:t>48 tall x 68.57 wide</a:t>
                      </a:r>
                    </a:p>
                  </a:txBody>
                  <a:tcPr marL="137160" marR="137160" marT="137160" marB="137160" horzOverflow="overflow">
                    <a:solidFill>
                      <a:srgbClr val="010101"/>
                    </a:solidFill>
                  </a:tcPr>
                </a:tc>
              </a:tr>
              <a:tr h="2456652">
                <a:tc>
                  <a:txBody>
                    <a:bodyPr/>
                    <a:lstStyle/>
                    <a:p>
                      <a:pPr algn="l">
                        <a:defRPr>
                          <a:solidFill>
                            <a:srgbClr val="1F3A4E"/>
                          </a:solidFill>
                        </a:defRPr>
                      </a:pPr>
                      <a:endParaRPr/>
                    </a:p>
                  </a:txBody>
                  <a:tcPr marL="45720" marR="45720" horzOverflow="overflow">
                    <a:blipFill rotWithShape="1">
                      <a:blip r:embed="rId5"/>
                      <a:srcRect/>
                      <a:stretch>
                        <a:fillRect/>
                      </a:stretch>
                    </a:blipFill>
                  </a:tcPr>
                </a:tc>
                <a:tc>
                  <a:txBody>
                    <a:bodyPr/>
                    <a:lstStyle/>
                    <a:p>
                      <a:pPr algn="l">
                        <a:defRPr sz="1400" b="1">
                          <a:solidFill>
                            <a:schemeClr val="accent4"/>
                          </a:solidFill>
                          <a:latin typeface="Arial"/>
                          <a:ea typeface="Arial"/>
                          <a:cs typeface="Arial"/>
                          <a:sym typeface="Arial"/>
                        </a:defRPr>
                      </a:pPr>
                      <a:r>
                        <a:t>How to </a:t>
                      </a:r>
                      <a:r>
                        <a:rPr sz="2400"/>
                        <a:t>Zoom in </a:t>
                      </a:r>
                      <a:r>
                        <a:t>and </a:t>
                      </a:r>
                      <a:r>
                        <a:rPr sz="1100"/>
                        <a:t>out</a:t>
                      </a:r>
                    </a:p>
                    <a:p>
                      <a:pPr algn="l">
                        <a:defRPr>
                          <a:solidFill>
                            <a:srgbClr val="D9D9D9"/>
                          </a:solidFill>
                          <a:latin typeface="Arial"/>
                          <a:ea typeface="Arial"/>
                          <a:cs typeface="Arial"/>
                          <a:sym typeface="Arial"/>
                        </a:defRPr>
                      </a:pPr>
                      <a:r>
                        <a:t>Use the PowerPoint zoom tool to adjust the screen magnification to view comfortably. PowerPoint provides 2 ways to zoom: </a:t>
                      </a:r>
                      <a:br/>
                      <a:r>
                        <a:rPr>
                          <a:solidFill>
                            <a:schemeClr val="accent4"/>
                          </a:solidFill>
                        </a:rPr>
                        <a:t>1. </a:t>
                      </a:r>
                      <a:r>
                        <a:t>On the top menu bar click on the VIEW tab and then click on ZOOM. Choose the zoom percentage that works best for you. </a:t>
                      </a:r>
                      <a:br/>
                      <a:r>
                        <a:rPr>
                          <a:solidFill>
                            <a:schemeClr val="accent4"/>
                          </a:solidFill>
                        </a:rPr>
                        <a:t>2. </a:t>
                      </a:r>
                      <a:r>
                        <a:t>For better zoom flexibility, use the zoom slider at the bottom right of the window.</a:t>
                      </a:r>
                    </a:p>
                  </a:txBody>
                  <a:tcPr marL="137160" marR="137160" marT="137160" marB="137160" horzOverflow="overflow">
                    <a:solidFill>
                      <a:srgbClr val="010101"/>
                    </a:solidFill>
                  </a:tcPr>
                </a:tc>
              </a:tr>
              <a:tr h="1178625">
                <a:tc gridSpan="2">
                  <a:txBody>
                    <a:bodyPr/>
                    <a:lstStyle/>
                    <a:p>
                      <a:pPr algn="l" defTabSz="4388899">
                        <a:defRPr sz="1400" b="1">
                          <a:solidFill>
                            <a:schemeClr val="accent4"/>
                          </a:solidFill>
                          <a:latin typeface="Arial"/>
                          <a:ea typeface="Arial"/>
                          <a:cs typeface="Arial"/>
                          <a:sym typeface="Arial"/>
                        </a:defRPr>
                      </a:pPr>
                      <a:r>
                        <a:t>Ruler and Guides</a:t>
                      </a:r>
                      <a:br/>
                      <a:r>
                        <a:rPr sz="1200" b="0">
                          <a:solidFill>
                            <a:srgbClr val="D9D9D9"/>
                          </a:solidFil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45720" marR="45720" horzOverflow="overflow">
                    <a:solidFill>
                      <a:srgbClr val="010101"/>
                    </a:solidFill>
                  </a:tcPr>
                </a:tc>
                <a:tc hMerge="1">
                  <a:txBody>
                    <a:bodyPr/>
                    <a:lstStyle/>
                    <a:p>
                      <a:endParaRPr lang="it-IT"/>
                    </a:p>
                  </a:txBody>
                  <a:tcPr/>
                </a:tc>
              </a:tr>
              <a:tr h="2322585">
                <a:tc>
                  <a:txBody>
                    <a:bodyPr/>
                    <a:lstStyle/>
                    <a:p>
                      <a:pPr algn="l">
                        <a:defRPr>
                          <a:solidFill>
                            <a:srgbClr val="1F3A4E"/>
                          </a:solidFill>
                        </a:defRPr>
                      </a:pPr>
                      <a:endParaRPr/>
                    </a:p>
                  </a:txBody>
                  <a:tcPr marL="45720" marR="45720" horzOverflow="overflow">
                    <a:blipFill rotWithShape="1">
                      <a:blip r:embed="rId6"/>
                      <a:srcRect/>
                      <a:stretch>
                        <a:fillRect/>
                      </a:stretch>
                    </a:blipFill>
                  </a:tcPr>
                </a:tc>
                <a:tc>
                  <a:txBody>
                    <a:bodyPr/>
                    <a:lstStyle/>
                    <a:p>
                      <a:pPr lvl="1" indent="0" algn="l" defTabSz="114300">
                        <a:defRPr sz="1400" b="1">
                          <a:solidFill>
                            <a:schemeClr val="accent4"/>
                          </a:solidFill>
                          <a:latin typeface="Arial"/>
                          <a:ea typeface="Arial"/>
                          <a:cs typeface="Arial"/>
                          <a:sym typeface="Arial"/>
                        </a:defRPr>
                      </a:pPr>
                      <a:r>
                        <a:t>Headers and text containers</a:t>
                      </a:r>
                      <a:br/>
                      <a:r>
                        <a:rPr sz="1200" b="0">
                          <a:solidFill>
                            <a:srgbClr val="D9D9D9"/>
                          </a:solidFill>
                        </a:rPr>
                        <a:t>Included in this template are commonly used section headers such as Abstract, Objectives, Methods, Results, etc. </a:t>
                      </a:r>
                      <a:br>
                        <a:rPr sz="1200" b="0">
                          <a:solidFill>
                            <a:srgbClr val="D9D9D9"/>
                          </a:solidFill>
                        </a:rPr>
                      </a:br>
                      <a:r>
                        <a:rPr sz="1200" b="0"/>
                        <a:t>-</a:t>
                      </a:r>
                      <a:r>
                        <a:rPr sz="1200" b="0">
                          <a:solidFill>
                            <a:srgbClr val="FFFFFF"/>
                          </a:solidFill>
                        </a:rPr>
                        <a:t> </a:t>
                      </a:r>
                      <a:r>
                        <a:rPr sz="1200" b="0">
                          <a:solidFill>
                            <a:srgbClr val="D9D9D9"/>
                          </a:solidFill>
                        </a:rPr>
                        <a:t>Click inside a section header to add its text. </a:t>
                      </a:r>
                      <a:br>
                        <a:rPr sz="1200" b="0">
                          <a:solidFill>
                            <a:srgbClr val="D9D9D9"/>
                          </a:solidFill>
                        </a:rPr>
                      </a:br>
                      <a:r>
                        <a:rPr sz="1200" b="0"/>
                        <a:t>-</a:t>
                      </a:r>
                      <a:r>
                        <a:rPr sz="1200" b="0">
                          <a:solidFill>
                            <a:srgbClr val="FFFFFF"/>
                          </a:solidFill>
                        </a:rPr>
                        <a:t> </a:t>
                      </a:r>
                      <a:r>
                        <a:rPr sz="1200" b="0">
                          <a:solidFill>
                            <a:srgbClr val="D9D9D9"/>
                          </a:solidFill>
                        </a:rPr>
                        <a:t>To add another header, click on edge of the section box so that it is outlined. Copy and paste it. </a:t>
                      </a:r>
                      <a:br>
                        <a:rPr sz="1200" b="0">
                          <a:solidFill>
                            <a:srgbClr val="D9D9D9"/>
                          </a:solidFill>
                        </a:rPr>
                      </a:br>
                      <a:r>
                        <a:rPr sz="1200" b="0"/>
                        <a:t>-</a:t>
                      </a:r>
                      <a:r>
                        <a:rPr sz="1200" b="0">
                          <a:solidFill>
                            <a:srgbClr val="FFFFFF"/>
                          </a:solidFill>
                        </a:rPr>
                        <a:t> </a:t>
                      </a:r>
                      <a:r>
                        <a:rPr sz="1200" b="0">
                          <a:solidFill>
                            <a:srgbClr val="D9D9D9"/>
                          </a:solidFill>
                        </a:rPr>
                        <a:t>To increase its size, click on the white circles and expand to the the desired size.</a:t>
                      </a:r>
                    </a:p>
                  </a:txBody>
                  <a:tcPr marL="137160" marR="137160" marT="137160" marB="137160" horzOverflow="overflow">
                    <a:solidFill>
                      <a:srgbClr val="010101"/>
                    </a:solidFill>
                  </a:tcPr>
                </a:tc>
              </a:tr>
              <a:tr h="2015833">
                <a:tc gridSpan="2">
                  <a:txBody>
                    <a:bodyPr/>
                    <a:lstStyle/>
                    <a:p>
                      <a:pPr algn="l">
                        <a:defRPr sz="1400" b="1">
                          <a:solidFill>
                            <a:schemeClr val="accent4"/>
                          </a:solidFill>
                          <a:latin typeface="Arial"/>
                          <a:ea typeface="Arial"/>
                          <a:cs typeface="Arial"/>
                          <a:sym typeface="Arial"/>
                        </a:defRPr>
                      </a:pPr>
                      <a:r>
                        <a:t>Adding content to the poster</a:t>
                      </a:r>
                    </a:p>
                    <a:p>
                      <a:pPr algn="l">
                        <a:defRPr>
                          <a:solidFill>
                            <a:srgbClr val="D9D9D9"/>
                          </a:solidFill>
                          <a:latin typeface="Arial"/>
                          <a:ea typeface="Arial"/>
                          <a:cs typeface="Arial"/>
                          <a:sym typeface="Arial"/>
                        </a:defRPr>
                      </a:pPr>
                      <a: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lgn="l">
                        <a:buSzPct val="100000"/>
                        <a:buChar char="-"/>
                        <a:defRPr>
                          <a:solidFill>
                            <a:srgbClr val="D9D9D9"/>
                          </a:solidFill>
                          <a:latin typeface="Arial"/>
                          <a:ea typeface="Arial"/>
                          <a:cs typeface="Arial"/>
                          <a:sym typeface="Arial"/>
                        </a:defRPr>
                      </a:pPr>
                      <a:r>
                        <a:t>If you run out of room, try to reduce the size of your fonts and/or the size of your graphics. If there is a lot of empty space try to increase your font sizes and the size of your graphics. The font used for references can be smaller.</a:t>
                      </a:r>
                    </a:p>
                  </a:txBody>
                  <a:tcPr marL="45720" marR="45720" horzOverflow="overflow">
                    <a:solidFill>
                      <a:srgbClr val="010101"/>
                    </a:solidFill>
                  </a:tcPr>
                </a:tc>
                <a:tc hMerge="1">
                  <a:txBody>
                    <a:bodyPr/>
                    <a:lstStyle/>
                    <a:p>
                      <a:endParaRPr lang="it-IT"/>
                    </a:p>
                  </a:txBody>
                  <a:tcPr/>
                </a:tc>
              </a:tr>
              <a:tr h="1361971">
                <a:tc gridSpan="2">
                  <a:txBody>
                    <a:bodyPr/>
                    <a:lstStyle/>
                    <a:p>
                      <a:pPr algn="l" defTabSz="1518341">
                        <a:defRPr sz="1400" b="1">
                          <a:solidFill>
                            <a:schemeClr val="accent4"/>
                          </a:solidFill>
                          <a:latin typeface="Arial"/>
                          <a:ea typeface="Arial"/>
                          <a:cs typeface="Arial"/>
                          <a:sym typeface="Arial"/>
                        </a:defRPr>
                      </a:pPr>
                      <a:r>
                        <a:t>Photos</a:t>
                      </a:r>
                    </a:p>
                    <a:p>
                      <a:pPr algn="l" defTabSz="977900">
                        <a:defRPr>
                          <a:solidFill>
                            <a:srgbClr val="D9D9D9"/>
                          </a:solidFill>
                          <a:latin typeface="Arial"/>
                          <a:ea typeface="Arial"/>
                          <a:cs typeface="Arial"/>
                          <a:sym typeface="Arial"/>
                        </a:defRPr>
                      </a:pPr>
                      <a: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137160" marT="137160" marB="137160" horzOverflow="overflow">
                    <a:solidFill>
                      <a:srgbClr val="010101"/>
                    </a:solidFill>
                  </a:tcPr>
                </a:tc>
                <a:tc hMerge="1">
                  <a:txBody>
                    <a:bodyPr/>
                    <a:lstStyle/>
                    <a:p>
                      <a:endParaRPr lang="it-IT"/>
                    </a:p>
                  </a:txBody>
                  <a:tcPr/>
                </a:tc>
              </a:tr>
              <a:tr h="1313576">
                <a:tc gridSpan="2">
                  <a:txBody>
                    <a:bodyPr/>
                    <a:lstStyle/>
                    <a:p>
                      <a:pPr algn="l">
                        <a:defRPr>
                          <a:solidFill>
                            <a:srgbClr val="FFFFFF"/>
                          </a:solidFill>
                          <a:latin typeface="Arial"/>
                          <a:ea typeface="Arial"/>
                          <a:cs typeface="Arial"/>
                          <a:sym typeface="Arial"/>
                        </a:defRPr>
                      </a:pPr>
                      <a:endParaRPr/>
                    </a:p>
                  </a:txBody>
                  <a:tcPr marL="137160" marR="137160" marT="137160" marB="137160" horzOverflow="overflow">
                    <a:blipFill rotWithShape="1">
                      <a:blip r:embed="rId7"/>
                      <a:srcRect/>
                      <a:stretch>
                        <a:fillRect/>
                      </a:stretch>
                    </a:blipFill>
                  </a:tcPr>
                </a:tc>
                <a:tc hMerge="1">
                  <a:txBody>
                    <a:bodyPr/>
                    <a:lstStyle/>
                    <a:p>
                      <a:endParaRPr lang="it-IT"/>
                    </a:p>
                  </a:txBody>
                  <a:tcPr/>
                </a:tc>
              </a:tr>
              <a:tr h="866635">
                <a:tc gridSpan="2">
                  <a:txBody>
                    <a:bodyPr/>
                    <a:lstStyle/>
                    <a:p>
                      <a:pPr algn="l" defTabSz="1518341">
                        <a:defRPr sz="1400" b="1">
                          <a:solidFill>
                            <a:schemeClr val="accent4"/>
                          </a:solidFill>
                          <a:latin typeface="Arial"/>
                          <a:ea typeface="Arial"/>
                          <a:cs typeface="Arial"/>
                          <a:sym typeface="Arial"/>
                        </a:defRPr>
                      </a:pPr>
                      <a:r>
                        <a:t>Quality check your graphics</a:t>
                      </a:r>
                    </a:p>
                    <a:p>
                      <a:pPr algn="l" defTabSz="1518341">
                        <a:defRPr>
                          <a:solidFill>
                            <a:srgbClr val="D9D9D9"/>
                          </a:solidFill>
                          <a:latin typeface="Arial"/>
                          <a:ea typeface="Arial"/>
                          <a:cs typeface="Arial"/>
                          <a:sym typeface="Arial"/>
                        </a:defRPr>
                      </a:pPr>
                      <a:r>
                        <a:t>Zoom in and look at your images at 100%-200% magnification. If they look clear, they will print well. </a:t>
                      </a:r>
                    </a:p>
                  </a:txBody>
                  <a:tcPr marL="137160" marR="137160" marT="137160" marB="137160" horzOverflow="overflow">
                    <a:solidFill>
                      <a:srgbClr val="010101"/>
                    </a:solidFill>
                  </a:tcPr>
                </a:tc>
                <a:tc hMerge="1">
                  <a:txBody>
                    <a:bodyPr/>
                    <a:lstStyle/>
                    <a:p>
                      <a:endParaRPr lang="it-IT"/>
                    </a:p>
                  </a:txBody>
                  <a:tcPr/>
                </a:tc>
              </a:tr>
              <a:tr h="1825735">
                <a:tc gridSpan="2">
                  <a:txBody>
                    <a:bodyPr/>
                    <a:lstStyle/>
                    <a:p>
                      <a:pPr algn="l" defTabSz="1518341">
                        <a:defRPr>
                          <a:solidFill>
                            <a:srgbClr val="FFFFFF"/>
                          </a:solidFill>
                          <a:latin typeface="Arial"/>
                          <a:ea typeface="Arial"/>
                          <a:cs typeface="Arial"/>
                          <a:sym typeface="Arial"/>
                        </a:defRPr>
                      </a:pPr>
                      <a:endParaRPr/>
                    </a:p>
                  </a:txBody>
                  <a:tcPr marL="137160" marR="137160" marT="137160" marB="137160" horzOverflow="overflow">
                    <a:blipFill rotWithShape="1">
                      <a:blip r:embed="rId8"/>
                      <a:srcRect/>
                      <a:stretch>
                        <a:fillRect/>
                      </a:stretch>
                    </a:blipFill>
                  </a:tcPr>
                </a:tc>
                <a:tc hMerge="1">
                  <a:txBody>
                    <a:bodyPr/>
                    <a:lstStyle/>
                    <a:p>
                      <a:endParaRPr lang="it-IT"/>
                    </a:p>
                  </a:txBody>
                  <a:tcPr/>
                </a:tc>
              </a:tr>
            </a:tbl>
          </a:graphicData>
        </a:graphic>
      </p:graphicFrame>
      <p:graphicFrame>
        <p:nvGraphicFramePr>
          <p:cNvPr id="11" name="Table 11"/>
          <p:cNvGraphicFramePr/>
          <p:nvPr/>
        </p:nvGraphicFramePr>
        <p:xfrm>
          <a:off x="27918590" y="0"/>
          <a:ext cx="6102471" cy="19202399"/>
        </p:xfrm>
        <a:graphic>
          <a:graphicData uri="http://schemas.openxmlformats.org/drawingml/2006/table">
            <a:tbl>
              <a:tblPr firstRow="1" bandRow="1">
                <a:tableStyleId>{4C3C2611-4C71-4FC5-86AE-919BDF0F9419}</a:tableStyleId>
              </a:tblPr>
              <a:tblGrid>
                <a:gridCol w="3057900"/>
                <a:gridCol w="3044570"/>
              </a:tblGrid>
              <a:tr h="987837">
                <a:tc gridSpan="2">
                  <a:txBody>
                    <a:bodyPr/>
                    <a:lstStyle/>
                    <a:p>
                      <a:pPr algn="ctr" defTabSz="4388899">
                        <a:defRPr sz="2000" b="0" spc="600">
                          <a:solidFill>
                            <a:srgbClr val="1F3A4E"/>
                          </a:solidFill>
                          <a:latin typeface="Arial Black"/>
                          <a:ea typeface="Arial Black"/>
                          <a:cs typeface="Arial Black"/>
                          <a:sym typeface="Arial Black"/>
                        </a:defRPr>
                      </a:pPr>
                      <a:r>
                        <a:t>QUICK START GUIDE</a:t>
                      </a:r>
                      <a:br/>
                      <a:r>
                        <a:rPr sz="1600" b="1" spc="0">
                          <a:solidFill>
                            <a:srgbClr val="FF0000"/>
                          </a:solidFill>
                          <a:latin typeface="Trebuchet MS"/>
                          <a:ea typeface="Trebuchet MS"/>
                          <a:cs typeface="Trebuchet MS"/>
                          <a:sym typeface="Trebuchet MS"/>
                        </a:rPr>
                        <a:t>(THIS SIDEBAR WILL NOT PRINT)</a:t>
                      </a:r>
                    </a:p>
                  </a:txBody>
                  <a:tcPr marL="137160" marR="137160" marT="137160" marB="137160" horzOverflow="overflow">
                    <a:solidFill>
                      <a:schemeClr val="accent4"/>
                    </a:solidFill>
                  </a:tcPr>
                </a:tc>
                <a:tc hMerge="1">
                  <a:txBody>
                    <a:bodyPr/>
                    <a:lstStyle/>
                    <a:p>
                      <a:endParaRPr lang="it-IT"/>
                    </a:p>
                  </a:txBody>
                  <a:tcPr/>
                </a:tc>
              </a:tr>
              <a:tr h="3128756">
                <a:tc gridSpan="2">
                  <a:txBody>
                    <a:bodyPr/>
                    <a:lstStyle/>
                    <a:p>
                      <a:pPr algn="l">
                        <a:defRPr sz="1400" b="1">
                          <a:solidFill>
                            <a:schemeClr val="accent4"/>
                          </a:solidFill>
                          <a:latin typeface="Arial"/>
                          <a:ea typeface="Arial"/>
                          <a:cs typeface="Arial"/>
                          <a:sym typeface="Arial"/>
                        </a:defRPr>
                      </a:pPr>
                      <a:r>
                        <a:t>How to change the template colors</a:t>
                      </a:r>
                    </a:p>
                    <a:p>
                      <a:pPr algn="l" defTabSz="114300">
                        <a:defRPr>
                          <a:solidFill>
                            <a:srgbClr val="D9D9D9"/>
                          </a:solidFill>
                          <a:latin typeface="Arial"/>
                          <a:ea typeface="Arial"/>
                          <a:cs typeface="Arial"/>
                          <a:sym typeface="Arial"/>
                        </a:defRPr>
                      </a:pPr>
                      <a:r>
                        <a:t>You can change the overall template color theme by clicking on the COLORS dropdown menu under the DESIGN tab. You can see a tutorial here: </a:t>
                      </a:r>
                      <a:r>
                        <a:rPr u="sng">
                          <a:solidFill>
                            <a:srgbClr val="0563C1"/>
                          </a:solidFill>
                          <a:uFill>
                            <a:solidFill>
                              <a:srgbClr val="0563C1"/>
                            </a:solidFill>
                          </a:uFill>
                          <a:latin typeface="+mj-lt"/>
                          <a:ea typeface="+mj-ea"/>
                          <a:cs typeface="+mj-cs"/>
                          <a:sym typeface="Calibri"/>
                          <a:hlinkClick r:id="rId9"/>
                        </a:rPr>
                        <a:t>https://www.posterpresentations.com/how-to-change-the-research-poster-template-colors.html</a:t>
                      </a:r>
                      <a:endParaRPr>
                        <a:solidFill>
                          <a:schemeClr val="accent4"/>
                        </a:solidFill>
                      </a:endParaRP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You can also manually change the color of individual elements by going to VIEW &gt; SLIDE MASTER. On the left side of your screen select the background master where you can change the template background, column sizes, etc.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After you finish working on the SLIDE MASTER, it is important that you go to VIEW &gt; NORMAL to continue working on your poster. </a:t>
                      </a:r>
                    </a:p>
                  </a:txBody>
                  <a:tcPr marL="137160" marR="137160" marT="137160" marB="137160" horzOverflow="overflow">
                    <a:solidFill>
                      <a:srgbClr val="000000"/>
                    </a:solidFill>
                  </a:tcPr>
                </a:tc>
                <a:tc hMerge="1">
                  <a:txBody>
                    <a:bodyPr/>
                    <a:lstStyle/>
                    <a:p>
                      <a:endParaRPr lang="it-IT"/>
                    </a:p>
                  </a:txBody>
                  <a:tcPr/>
                </a:tc>
              </a:tr>
              <a:tr h="2062769">
                <a:tc gridSpan="2">
                  <a:txBody>
                    <a:bodyPr/>
                    <a:lstStyle/>
                    <a:p>
                      <a:pPr algn="l">
                        <a:defRPr sz="1400" b="1">
                          <a:solidFill>
                            <a:schemeClr val="accent4"/>
                          </a:solidFill>
                          <a:latin typeface="Arial"/>
                          <a:ea typeface="Arial"/>
                          <a:cs typeface="Arial"/>
                          <a:sym typeface="Arial"/>
                        </a:defRPr>
                      </a:pPr>
                      <a:r>
                        <a:t>How to change the column layout configuration</a:t>
                      </a:r>
                    </a:p>
                    <a:p>
                      <a:pPr algn="l">
                        <a:defRPr>
                          <a:solidFill>
                            <a:srgbClr val="D9D9D9"/>
                          </a:solidFill>
                          <a:latin typeface="Arial"/>
                          <a:ea typeface="Arial"/>
                          <a:cs typeface="Arial"/>
                          <a:sym typeface="Arial"/>
                        </a:defRPr>
                      </a:pPr>
                      <a:r>
                        <a:t>You can manually change the configuration on the columns by going to VIEW &gt; SLIDE MASTER. You can delete columns, resize them or modify them as needed for your layout. </a:t>
                      </a:r>
                    </a:p>
                    <a:p>
                      <a:pPr algn="l" defTabSz="3765365">
                        <a:defRPr>
                          <a:solidFill>
                            <a:srgbClr val="D9D9D9"/>
                          </a:solidFill>
                          <a:latin typeface="Arial"/>
                          <a:ea typeface="Arial"/>
                          <a:cs typeface="Arial"/>
                          <a:sym typeface="Arial"/>
                        </a:defRPr>
                      </a:pPr>
                      <a:r>
                        <a:t>You can see a tutorial here: </a:t>
                      </a:r>
                      <a:r>
                        <a:rPr u="sng">
                          <a:solidFill>
                            <a:schemeClr val="accent4"/>
                          </a:solidFill>
                        </a:rPr>
                        <a:t>https://www.posterpresentations.com/how-to-change-the-column-configuration.html</a:t>
                      </a:r>
                    </a:p>
                  </a:txBody>
                  <a:tcPr marL="137160" marR="137160" marT="137160" marB="137160" horzOverflow="overflow">
                    <a:solidFill>
                      <a:srgbClr val="000000"/>
                    </a:solidFill>
                  </a:tcPr>
                </a:tc>
                <a:tc hMerge="1">
                  <a:txBody>
                    <a:bodyPr/>
                    <a:lstStyle/>
                    <a:p>
                      <a:endParaRPr lang="it-IT"/>
                    </a:p>
                  </a:txBody>
                  <a:tcPr/>
                </a:tc>
              </a:tr>
              <a:tr h="291165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blipFill rotWithShape="1">
                      <a:blip r:embed="rId10"/>
                      <a:srcRect/>
                      <a:stretch>
                        <a:fillRect/>
                      </a:stretch>
                    </a:blipFill>
                  </a:tcPr>
                </a:tc>
                <a:tc rowSpan="2">
                  <a:txBody>
                    <a:bodyPr/>
                    <a:lstStyle/>
                    <a:p>
                      <a:pPr algn="l" defTabSz="1518341">
                        <a:defRPr sz="1400" b="1">
                          <a:solidFill>
                            <a:schemeClr val="accent4"/>
                          </a:solidFill>
                          <a:latin typeface="Arial"/>
                          <a:ea typeface="Arial"/>
                          <a:cs typeface="Arial"/>
                          <a:sym typeface="Arial"/>
                        </a:defRPr>
                      </a:pPr>
                      <a:r>
                        <a:t>How to hide the QUICK START GUIDE bars from the sides of the template</a:t>
                      </a:r>
                    </a:p>
                    <a:p>
                      <a:pPr algn="l" defTabSz="114300">
                        <a:defRPr>
                          <a:solidFill>
                            <a:srgbClr val="D9D9D9"/>
                          </a:solidFill>
                          <a:latin typeface="Arial"/>
                          <a:ea typeface="Arial"/>
                          <a:cs typeface="Arial"/>
                          <a:sym typeface="Arial"/>
                        </a:defRPr>
                      </a:pPr>
                      <a:r>
                        <a:t>The Quick Start Guides </a:t>
                      </a:r>
                      <a:r>
                        <a:rPr u="sng"/>
                        <a:t>are outside the template’s printable area</a:t>
                      </a:r>
                      <a:r>
                        <a:t> and they will not be on the printed poster. </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If you create a PDF file from your template, the guides will not be included.</a:t>
                      </a:r>
                    </a:p>
                    <a:p>
                      <a:pPr algn="l" defTabSz="114300">
                        <a:defRPr>
                          <a:solidFill>
                            <a:srgbClr val="D9D9D9"/>
                          </a:solidFill>
                          <a:latin typeface="Arial"/>
                          <a:ea typeface="Arial"/>
                          <a:cs typeface="Arial"/>
                          <a:sym typeface="Arial"/>
                        </a:defRPr>
                      </a:pPr>
                      <a:endParaRPr/>
                    </a:p>
                    <a:p>
                      <a:pPr algn="l" defTabSz="114300">
                        <a:defRPr>
                          <a:solidFill>
                            <a:srgbClr val="D9D9D9"/>
                          </a:solidFill>
                          <a:latin typeface="Arial"/>
                          <a:ea typeface="Arial"/>
                          <a:cs typeface="Arial"/>
                          <a:sym typeface="Arial"/>
                        </a:defRPr>
                      </a:pPr>
                      <a:r>
                        <a:t>To hide the guides click on the </a:t>
                      </a:r>
                      <a:r>
                        <a:rPr b="1"/>
                        <a:t>Home</a:t>
                      </a:r>
                      <a:r>
                        <a:t> tab (top of the screen) and then click on the </a:t>
                      </a:r>
                      <a:r>
                        <a:rPr b="1"/>
                        <a:t>Layout</a:t>
                      </a:r>
                      <a:r>
                        <a:t> button below to see the available layouts. Choose the </a:t>
                      </a:r>
                      <a:r>
                        <a:rPr b="1"/>
                        <a:t>Without Guides </a:t>
                      </a:r>
                      <a:r>
                        <a:t>layout.</a:t>
                      </a:r>
                    </a:p>
                  </a:txBody>
                  <a:tcPr marL="137160" marR="137160" marT="137160" marB="137160" horzOverflow="overflow">
                    <a:solidFill>
                      <a:srgbClr val="010101"/>
                    </a:solidFill>
                  </a:tcPr>
                </a:tc>
              </a:tr>
              <a:tr h="1624430">
                <a:tc>
                  <a:txBody>
                    <a:bodyPr/>
                    <a:lstStyle/>
                    <a:p>
                      <a:pPr algn="l" defTabSz="1518341">
                        <a:defRPr>
                          <a:solidFill>
                            <a:srgbClr val="D9D9D9"/>
                          </a:solidFill>
                          <a:latin typeface="Arial"/>
                          <a:ea typeface="Arial"/>
                          <a:cs typeface="Arial"/>
                          <a:sym typeface="Arial"/>
                        </a:defRPr>
                      </a:pPr>
                      <a:endParaRPr/>
                    </a:p>
                  </a:txBody>
                  <a:tcPr marL="137160" marR="137160" marT="137160" marB="137160" horzOverflow="overflow">
                    <a:solidFill>
                      <a:srgbClr val="010101"/>
                    </a:solidFill>
                  </a:tcPr>
                </a:tc>
                <a:tc vMerge="1">
                  <a:txBody>
                    <a:bodyPr/>
                    <a:lstStyle/>
                    <a:p>
                      <a:endParaRPr lang="it-IT"/>
                    </a:p>
                  </a:txBody>
                  <a:tcPr/>
                </a:tc>
              </a:tr>
              <a:tr h="2140326">
                <a:tc>
                  <a:txBody>
                    <a:bodyPr/>
                    <a:lstStyle/>
                    <a:p>
                      <a:pPr algn="l">
                        <a:defRPr sz="1400" b="1">
                          <a:solidFill>
                            <a:schemeClr val="accent4"/>
                          </a:solidFill>
                          <a:latin typeface="Arial"/>
                          <a:ea typeface="Arial"/>
                          <a:cs typeface="Arial"/>
                          <a:sym typeface="Arial"/>
                        </a:defRPr>
                      </a:pPr>
                      <a:r>
                        <a:t>How to preview your poster prior to printing</a:t>
                      </a:r>
                    </a:p>
                    <a:p>
                      <a:pPr algn="l">
                        <a:defRPr>
                          <a:solidFill>
                            <a:srgbClr val="D9D9D9"/>
                          </a:solidFill>
                          <a:latin typeface="Arial"/>
                          <a:ea typeface="Arial"/>
                          <a:cs typeface="Arial"/>
                          <a:sym typeface="Arial"/>
                        </a:defRPr>
                      </a:pPr>
                      <a:r>
                        <a:t>You can preview your poster at any time by pressing the </a:t>
                      </a:r>
                      <a:r>
                        <a:rPr>
                          <a:solidFill>
                            <a:schemeClr val="accent4"/>
                          </a:solidFill>
                        </a:rPr>
                        <a:t>F5 key</a:t>
                      </a:r>
                      <a:r>
                        <a:t> on your keyboard. You will see on the screen what's on your poster and how it should look when printed. Press the </a:t>
                      </a:r>
                      <a:r>
                        <a:rPr>
                          <a:solidFill>
                            <a:schemeClr val="accent4"/>
                          </a:solidFill>
                        </a:rPr>
                        <a:t>ESC key </a:t>
                      </a:r>
                      <a:r>
                        <a:t>to exit Preview.</a:t>
                      </a:r>
                    </a:p>
                  </a:txBody>
                  <a:tcPr marL="137160" marR="137160" marT="137160" marB="137160" horzOverflow="overflow">
                    <a:solidFill>
                      <a:srgbClr val="010101"/>
                    </a:solidFill>
                  </a:tcPr>
                </a:tc>
                <a:tc>
                  <a:txBody>
                    <a:bodyPr/>
                    <a:lstStyle/>
                    <a:p>
                      <a:pPr algn="ctr">
                        <a:defRPr sz="6600" b="1">
                          <a:solidFill>
                            <a:srgbClr val="D9D9D9"/>
                          </a:solidFill>
                          <a:latin typeface="Arial"/>
                          <a:ea typeface="Arial"/>
                          <a:cs typeface="Arial"/>
                          <a:sym typeface="Arial"/>
                        </a:defRPr>
                      </a:pPr>
                      <a:r>
                        <a:t>F5</a:t>
                      </a:r>
                      <a:r>
                        <a:rPr sz="1200" b="0"/>
                        <a:t> </a:t>
                      </a:r>
                    </a:p>
                  </a:txBody>
                  <a:tcPr marL="137160" marR="137160" marT="137160" marB="137160" anchor="ctr" horzOverflow="overflow">
                    <a:solidFill>
                      <a:srgbClr val="0D0D0D"/>
                    </a:solidFill>
                  </a:tcPr>
                </a:tc>
              </a:tr>
              <a:tr h="3191131">
                <a:tc gridSpan="2">
                  <a:txBody>
                    <a:bodyPr/>
                    <a:lstStyle/>
                    <a:p>
                      <a:pPr algn="l" defTabSz="1518341">
                        <a:defRPr sz="1400" b="1">
                          <a:solidFill>
                            <a:schemeClr val="accent4"/>
                          </a:solidFill>
                          <a:latin typeface="Arial"/>
                          <a:ea typeface="Arial"/>
                          <a:cs typeface="Arial"/>
                          <a:sym typeface="Arial"/>
                        </a:defRPr>
                      </a:pPr>
                      <a:r>
                        <a:t>How to print your poster</a:t>
                      </a:r>
                    </a:p>
                    <a:p>
                      <a:pPr algn="l" defTabSz="114300">
                        <a:defRPr>
                          <a:solidFill>
                            <a:srgbClr val="D9D9D9"/>
                          </a:solidFill>
                          <a:latin typeface="Arial"/>
                          <a:ea typeface="Arial"/>
                          <a:cs typeface="Arial"/>
                          <a:sym typeface="Arial"/>
                        </a:defRPr>
                      </a:pPr>
                      <a:r>
                        <a:t>When you are ready to have your poster printed go online to </a:t>
                      </a:r>
                      <a:r>
                        <a:rPr>
                          <a:solidFill>
                            <a:schemeClr val="accent4"/>
                          </a:solidFill>
                        </a:rPr>
                        <a:t>PosterPresentations.com</a:t>
                      </a:r>
                      <a:r>
                        <a:t> and click on the "</a:t>
                      </a:r>
                      <a:r>
                        <a:rPr>
                          <a:solidFill>
                            <a:schemeClr val="accent4"/>
                          </a:solidFill>
                        </a:rPr>
                        <a:t>Order Your Poster</a:t>
                      </a:r>
                      <a:r>
                        <a:t>" button. You can have your poster printed on professional papers, fabric for easy traveling and a variety of other materials. </a:t>
                      </a:r>
                    </a:p>
                    <a:p>
                      <a:pPr algn="l" defTabSz="114300">
                        <a:defRPr>
                          <a:solidFill>
                            <a:srgbClr val="D9D9D9"/>
                          </a:solidFill>
                          <a:latin typeface="Arial"/>
                          <a:ea typeface="Arial"/>
                          <a:cs typeface="Arial"/>
                          <a:sym typeface="Arial"/>
                        </a:defRPr>
                      </a:pPr>
                      <a: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algn="l" defTabSz="114300">
                        <a:defRPr>
                          <a:solidFill>
                            <a:srgbClr val="D9D9D9"/>
                          </a:solidFill>
                          <a:latin typeface="Arial"/>
                          <a:ea typeface="Arial"/>
                          <a:cs typeface="Arial"/>
                          <a:sym typeface="Arial"/>
                        </a:defRPr>
                      </a:pPr>
                      <a:r>
                        <a:t/>
                      </a:r>
                      <a:br/>
                      <a:r>
                        <a:t>Go to </a:t>
                      </a:r>
                      <a:r>
                        <a:rPr>
                          <a:solidFill>
                            <a:schemeClr val="accent4"/>
                          </a:solidFill>
                        </a:rPr>
                        <a:t>PosterPresentations.com</a:t>
                      </a:r>
                      <a:r>
                        <a:t> for more information.</a:t>
                      </a:r>
                    </a:p>
                  </a:txBody>
                  <a:tcPr marL="137160" marR="137160" marT="137160" marB="137160" horzOverflow="overflow">
                    <a:solidFill>
                      <a:srgbClr val="010101"/>
                    </a:solidFill>
                  </a:tcPr>
                </a:tc>
                <a:tc hMerge="1">
                  <a:txBody>
                    <a:bodyPr/>
                    <a:lstStyle/>
                    <a:p>
                      <a:endParaRPr lang="it-IT"/>
                    </a:p>
                  </a:txBody>
                  <a:tcPr/>
                </a:tc>
              </a:tr>
              <a:tr h="761943">
                <a:tc gridSpan="2">
                  <a:txBody>
                    <a:bodyPr/>
                    <a:lstStyle/>
                    <a:p>
                      <a:pPr algn="l">
                        <a:defRPr>
                          <a:solidFill>
                            <a:srgbClr val="1F3A4E"/>
                          </a:solidFill>
                        </a:defRPr>
                      </a:pPr>
                      <a:endParaRPr/>
                    </a:p>
                  </a:txBody>
                  <a:tcPr marL="137160" marR="137160" marT="137160" marB="137160" horzOverflow="overflow">
                    <a:blipFill rotWithShape="1">
                      <a:blip r:embed="rId11"/>
                      <a:srcRect/>
                      <a:stretch>
                        <a:fillRect/>
                      </a:stretch>
                    </a:blipFill>
                  </a:tcPr>
                </a:tc>
                <a:tc hMerge="1">
                  <a:txBody>
                    <a:bodyPr/>
                    <a:lstStyle/>
                    <a:p>
                      <a:endParaRPr lang="it-IT"/>
                    </a:p>
                  </a:txBody>
                  <a:tcPr/>
                </a:tc>
              </a:tr>
              <a:tr h="2393556">
                <a:tc>
                  <a:txBody>
                    <a:bodyPr/>
                    <a:lstStyle/>
                    <a:p>
                      <a:pPr algn="l">
                        <a:lnSpc>
                          <a:spcPts val="2600"/>
                        </a:lnSpc>
                        <a:defRPr sz="1800"/>
                      </a:pPr>
                      <a:r>
                        <a:rPr sz="1100">
                          <a:solidFill>
                            <a:srgbClr val="D9D9D9"/>
                          </a:solidFill>
                          <a:latin typeface="Arial"/>
                          <a:ea typeface="Arial"/>
                          <a:cs typeface="Arial"/>
                          <a:sym typeface="Arial"/>
                        </a:rPr>
                        <a:t>© 2019 PosterPresentations.com 2117 Fourth Street , STE C        
Berkeley CA 94710 USA</a:t>
                      </a:r>
                    </a:p>
                  </a:txBody>
                  <a:tcPr marL="137160" marR="137160" marT="137160" marB="137160" horzOverflow="overflow">
                    <a:solidFill>
                      <a:srgbClr val="010101"/>
                    </a:solidFill>
                  </a:tcPr>
                </a:tc>
                <a:tc>
                  <a:txBody>
                    <a:bodyPr/>
                    <a:lstStyle/>
                    <a:p>
                      <a:pPr algn="l" defTabSz="4388899">
                        <a:defRPr b="1">
                          <a:solidFill>
                            <a:srgbClr val="D0D0D0"/>
                          </a:solidFill>
                          <a:latin typeface="Arial"/>
                          <a:ea typeface="Arial"/>
                          <a:cs typeface="Arial"/>
                          <a:sym typeface="Arial"/>
                        </a:defRPr>
                      </a:pPr>
                      <a:r>
                        <a:t>For complete tutorials visit:</a:t>
                      </a:r>
                    </a:p>
                    <a:p>
                      <a:pPr algn="l" defTabSz="4388899">
                        <a:defRPr sz="1000" b="1">
                          <a:solidFill>
                            <a:schemeClr val="accent4"/>
                          </a:solidFill>
                          <a:latin typeface="Arial"/>
                          <a:ea typeface="Arial"/>
                          <a:cs typeface="Arial"/>
                          <a:sym typeface="Arial"/>
                        </a:defRPr>
                      </a:pPr>
                      <a:r>
                        <a:t>https://www.posterpresentations.com/helpdesk.html</a:t>
                      </a:r>
                    </a:p>
                  </a:txBody>
                  <a:tcPr marL="137160" marR="137160" marT="137160" marB="137160" horzOverflow="overflow">
                    <a:solidFill>
                      <a:srgbClr val="010101"/>
                    </a:solidFill>
                  </a:tcPr>
                </a:tc>
              </a:tr>
            </a:tbl>
          </a:graphicData>
        </a:graphic>
      </p:graphicFrame>
      <p:sp>
        <p:nvSpPr>
          <p:cNvPr id="12" name="Body Level One…"/>
          <p:cNvSpPr txBox="1">
            <a:spLocks noGrp="1"/>
          </p:cNvSpPr>
          <p:nvPr>
            <p:ph type="body" idx="1"/>
          </p:nvPr>
        </p:nvSpPr>
        <p:spPr>
          <a:xfrm>
            <a:off x="565115" y="3622883"/>
            <a:ext cx="6285509" cy="448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30622" tIns="130622" rIns="130622" bIns="130622">
            <a:normAutofit/>
          </a:bodyPr>
          <a:lstStyle/>
          <a:p>
            <a:r>
              <a:t>Body Level One</a:t>
            </a:r>
          </a:p>
          <a:p>
            <a:pPr lvl="1"/>
            <a:r>
              <a:t>Body Level Two</a:t>
            </a:r>
          </a:p>
          <a:p>
            <a:pPr lvl="2"/>
            <a:r>
              <a:t>Body Level Three</a:t>
            </a:r>
          </a:p>
          <a:p>
            <a:pPr lvl="3"/>
            <a:r>
              <a:t>Body Level Four</a:t>
            </a:r>
          </a:p>
          <a:p>
            <a:pPr lvl="4"/>
            <a:r>
              <a:t>Body Level Five</a:t>
            </a:r>
          </a:p>
        </p:txBody>
      </p:sp>
      <p:sp>
        <p:nvSpPr>
          <p:cNvPr id="13" name="Title Text"/>
          <p:cNvSpPr txBox="1">
            <a:spLocks noGrp="1"/>
          </p:cNvSpPr>
          <p:nvPr>
            <p:ph type="title"/>
          </p:nvPr>
        </p:nvSpPr>
        <p:spPr>
          <a:xfrm>
            <a:off x="1371600" y="768985"/>
            <a:ext cx="24688800" cy="320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14" name="Slide Number"/>
          <p:cNvSpPr txBox="1">
            <a:spLocks noGrp="1"/>
          </p:cNvSpPr>
          <p:nvPr>
            <p:ph type="sldNum" sz="quarter" idx="2"/>
          </p:nvPr>
        </p:nvSpPr>
        <p:spPr>
          <a:xfrm>
            <a:off x="13258800" y="17286605"/>
            <a:ext cx="6400800" cy="1022350"/>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1pPr>
      <a:lvl2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2pPr>
      <a:lvl3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3pPr>
      <a:lvl4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4pPr>
      <a:lvl5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5pPr>
      <a:lvl6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6pPr>
      <a:lvl7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7pPr>
      <a:lvl8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8pPr>
      <a:lvl9pPr marL="0" marR="0" indent="0" algn="ctr" defTabSz="2507943" rtl="0" latinLnBrk="0">
        <a:lnSpc>
          <a:spcPct val="100000"/>
        </a:lnSpc>
        <a:spcBef>
          <a:spcPts val="0"/>
        </a:spcBef>
        <a:spcAft>
          <a:spcPts val="0"/>
        </a:spcAft>
        <a:buClrTx/>
        <a:buSzTx/>
        <a:buFontTx/>
        <a:buNone/>
        <a:tabLst/>
        <a:defRPr sz="5000" b="0" i="0" u="none" strike="noStrike" cap="none" spc="0" baseline="0">
          <a:solidFill>
            <a:srgbClr val="FFFFFF"/>
          </a:solidFill>
          <a:uFillTx/>
          <a:latin typeface="Trebuchet MS"/>
          <a:ea typeface="Trebuchet MS"/>
          <a:cs typeface="Trebuchet MS"/>
          <a:sym typeface="Trebuchet MS"/>
        </a:defRPr>
      </a:lvl9pPr>
    </p:titleStyle>
    <p:bodyStyle>
      <a:lvl1pPr marL="0" marR="0" indent="0" algn="l" defTabSz="2507943" rtl="0" latinLnBrk="0">
        <a:lnSpc>
          <a:spcPct val="100000"/>
        </a:lnSpc>
        <a:spcBef>
          <a:spcPts val="200"/>
        </a:spcBef>
        <a:spcAft>
          <a:spcPts val="0"/>
        </a:spcAft>
        <a:buClrTx/>
        <a:buSzTx/>
        <a:buFontTx/>
        <a:buNone/>
        <a:tabLst/>
        <a:defRPr sz="1200" b="0" i="0" u="none" strike="noStrike" cap="none" spc="0" baseline="0">
          <a:solidFill>
            <a:srgbClr val="203864"/>
          </a:solidFill>
          <a:uFillTx/>
          <a:latin typeface="Times New Roman"/>
          <a:ea typeface="Times New Roman"/>
          <a:cs typeface="Times New Roman"/>
          <a:sym typeface="Times New Roman"/>
        </a:defRPr>
      </a:lvl1pPr>
      <a:lvl2pPr marL="802392" marR="0" indent="-279904"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2pPr>
      <a:lvl3pPr marL="1128947" marR="0" indent="-279904"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3pPr>
      <a:lvl4pPr marL="1483493" marR="0" indent="-307895"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4pPr>
      <a:lvl5pPr marL="1758732" marR="0" indent="-223923"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5pPr>
      <a:lvl6pPr marL="6406655" marR="0" indent="-136797"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6pPr>
      <a:lvl7pPr marL="7660626" marR="0" indent="-136797"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7pPr>
      <a:lvl8pPr marL="8914598" marR="0" indent="-136797"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8pPr>
      <a:lvl9pPr marL="10168569" marR="0" indent="-136797" algn="l" defTabSz="2507943" rtl="0" latinLnBrk="0">
        <a:lnSpc>
          <a:spcPct val="100000"/>
        </a:lnSpc>
        <a:spcBef>
          <a:spcPts val="200"/>
        </a:spcBef>
        <a:spcAft>
          <a:spcPts val="0"/>
        </a:spcAft>
        <a:buClrTx/>
        <a:buSzPct val="100000"/>
        <a:buFontTx/>
        <a:buChar char="•"/>
        <a:tabLst/>
        <a:defRPr sz="1200" b="0" i="0" u="none" strike="noStrike" cap="none" spc="0" baseline="0">
          <a:solidFill>
            <a:srgbClr val="203864"/>
          </a:solidFill>
          <a:uFillTx/>
          <a:latin typeface="Times New Roman"/>
          <a:ea typeface="Times New Roman"/>
          <a:cs typeface="Times New Roman"/>
          <a:sym typeface="Times New Roman"/>
        </a:defRPr>
      </a:lvl9pPr>
    </p:bodyStyle>
    <p:otherStyle>
      <a:lvl1pPr marL="0" marR="0" indent="0"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1253972"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2507943"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3761914"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5015886"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6269857"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7523829"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8777800"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0031772" algn="r" defTabSz="250794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 Placeholder 89"/>
          <p:cNvSpPr txBox="1">
            <a:spLocks noGrp="1"/>
          </p:cNvSpPr>
          <p:nvPr>
            <p:ph type="body" sz="quarter" idx="1"/>
          </p:nvPr>
        </p:nvSpPr>
        <p:spPr>
          <a:xfrm>
            <a:off x="565115" y="3502569"/>
            <a:ext cx="6285510" cy="1549886"/>
          </a:xfrm>
          <a:prstGeom prst="rect">
            <a:avLst/>
          </a:prstGeom>
        </p:spPr>
        <p:txBody>
          <a:bodyPr/>
          <a:lstStyle>
            <a:lvl1pPr marL="166543" indent="-166543" defTabSz="2131751">
              <a:defRPr sz="2975"/>
            </a:lvl1pPr>
          </a:lstStyle>
          <a:p>
            <a:r>
              <a:t>Explain here why you are interested in this topic and why this study is important</a:t>
            </a:r>
          </a:p>
        </p:txBody>
      </p:sp>
      <p:sp>
        <p:nvSpPr>
          <p:cNvPr id="114" name="Text Placeholder 90"/>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Introduction</a:t>
            </a:r>
          </a:p>
        </p:txBody>
      </p:sp>
      <p:sp>
        <p:nvSpPr>
          <p:cNvPr id="115" name="Text Placeholder 91"/>
          <p:cNvSpPr>
            <a:spLocks noGrp="1"/>
          </p:cNvSpPr>
          <p:nvPr>
            <p:ph type="body" idx="14"/>
          </p:nvPr>
        </p:nvSpPr>
        <p:spPr>
          <a:xfrm>
            <a:off x="564123" y="8702789"/>
            <a:ext cx="6286501" cy="316224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You can explain here what methods you used in your study and why</a:t>
            </a:r>
          </a:p>
        </p:txBody>
      </p:sp>
      <p:sp>
        <p:nvSpPr>
          <p:cNvPr id="116" name="Text Placeholder 92"/>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Material and methods</a:t>
            </a:r>
          </a:p>
        </p:txBody>
      </p:sp>
      <p:sp>
        <p:nvSpPr>
          <p:cNvPr id="117" name="Text Placeholder 93"/>
          <p:cNvSpPr>
            <a:spLocks noGrp="1"/>
          </p:cNvSpPr>
          <p:nvPr>
            <p:ph type="body" idx="16"/>
          </p:nvPr>
        </p:nvSpPr>
        <p:spPr>
          <a:xfrm>
            <a:off x="7241977" y="3497938"/>
            <a:ext cx="12950031" cy="26469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What did you find? Try using figures when possible</a:t>
            </a:r>
          </a:p>
        </p:txBody>
      </p:sp>
      <p:sp>
        <p:nvSpPr>
          <p:cNvPr id="118" name="Text Placeholder 94"/>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Results</a:t>
            </a:r>
          </a:p>
        </p:txBody>
      </p:sp>
      <p:sp>
        <p:nvSpPr>
          <p:cNvPr id="119" name="Text Placeholder 95"/>
          <p:cNvSpPr>
            <a:spLocks noGrp="1"/>
          </p:cNvSpPr>
          <p:nvPr>
            <p:ph type="body" idx="18"/>
          </p:nvPr>
        </p:nvSpPr>
        <p:spPr>
          <a:xfrm>
            <a:off x="7241977" y="12724489"/>
            <a:ext cx="12950033" cy="26469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You can explain here what the significance of these findings is</a:t>
            </a:r>
          </a:p>
        </p:txBody>
      </p:sp>
      <p:sp>
        <p:nvSpPr>
          <p:cNvPr id="120" name="Text Placeholder 96"/>
          <p:cNvSpPr>
            <a:spLocks noGrp="1"/>
          </p:cNvSpPr>
          <p:nvPr>
            <p:ph type="body" idx="19"/>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Discussion</a:t>
            </a:r>
          </a:p>
        </p:txBody>
      </p:sp>
      <p:sp>
        <p:nvSpPr>
          <p:cNvPr id="121" name="Text Placeholder 97"/>
          <p:cNvSpPr>
            <a:spLocks noGrp="1"/>
          </p:cNvSpPr>
          <p:nvPr>
            <p:ph type="body" idx="20"/>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Future directions</a:t>
            </a:r>
          </a:p>
        </p:txBody>
      </p:sp>
      <p:sp>
        <p:nvSpPr>
          <p:cNvPr id="122" name="Text Placeholder 98"/>
          <p:cNvSpPr>
            <a:spLocks noGrp="1"/>
          </p:cNvSpPr>
          <p:nvPr>
            <p:ph type="body" idx="21"/>
          </p:nvPr>
        </p:nvSpPr>
        <p:spPr>
          <a:xfrm>
            <a:off x="20574412" y="3502569"/>
            <a:ext cx="6279387" cy="25851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What do you think the next steps of your research will be?Also, can use if you need more space for discussion</a:t>
            </a:r>
          </a:p>
        </p:txBody>
      </p:sp>
      <p:sp>
        <p:nvSpPr>
          <p:cNvPr id="123" name="Text Placeholder 99"/>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References</a:t>
            </a:r>
          </a:p>
        </p:txBody>
      </p:sp>
      <p:sp>
        <p:nvSpPr>
          <p:cNvPr id="124" name="Text Placeholder 100"/>
          <p:cNvSpPr>
            <a:spLocks noGrp="1"/>
          </p:cNvSpPr>
          <p:nvPr>
            <p:ph type="body" idx="23"/>
          </p:nvPr>
        </p:nvSpPr>
        <p:spPr>
          <a:xfrm>
            <a:off x="20574412" y="8756650"/>
            <a:ext cx="6282532" cy="139760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Can list literature cited here</a:t>
            </a:r>
          </a:p>
        </p:txBody>
      </p:sp>
      <p:sp>
        <p:nvSpPr>
          <p:cNvPr id="125" name="Text Placeholder 101"/>
          <p:cNvSpPr>
            <a:spLocks noGrp="1"/>
          </p:cNvSpPr>
          <p:nvPr>
            <p:ph type="body" idx="2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500"/>
              </a:spcBef>
              <a:defRPr sz="2100" b="1" u="sng">
                <a:latin typeface="+mj-lt"/>
                <a:ea typeface="+mj-ea"/>
                <a:cs typeface="+mj-cs"/>
                <a:sym typeface="Calibri"/>
              </a:defRPr>
            </a:lvl1pPr>
          </a:lstStyle>
          <a:p>
            <a:r>
              <a:t>Acknowledgements</a:t>
            </a:r>
          </a:p>
        </p:txBody>
      </p:sp>
      <p:sp>
        <p:nvSpPr>
          <p:cNvPr id="126" name="Text Placeholder 102"/>
          <p:cNvSpPr>
            <a:spLocks noGrp="1"/>
          </p:cNvSpPr>
          <p:nvPr>
            <p:ph type="body" idx="25"/>
          </p:nvPr>
        </p:nvSpPr>
        <p:spPr>
          <a:xfrm>
            <a:off x="20574412" y="15410538"/>
            <a:ext cx="6282532" cy="19372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195933" indent="-195933">
              <a:defRPr sz="3500"/>
            </a:lvl1pPr>
          </a:lstStyle>
          <a:p>
            <a:r>
              <a:t>You can thank here colleagues, mentors, sources of funding,</a:t>
            </a:r>
          </a:p>
        </p:txBody>
      </p:sp>
      <p:sp>
        <p:nvSpPr>
          <p:cNvPr id="127" name="Text Placeholder 103"/>
          <p:cNvSpPr>
            <a:spLocks noGrp="1"/>
          </p:cNvSpPr>
          <p:nvPr>
            <p:ph type="body" idx="2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658335" indent="-658335" algn="ctr" defTabSz="1755560">
              <a:lnSpc>
                <a:spcPct val="90000"/>
              </a:lnSpc>
              <a:spcBef>
                <a:spcPts val="800"/>
              </a:spcBef>
              <a:defRPr sz="3430" b="1">
                <a:latin typeface="+mj-lt"/>
                <a:ea typeface="+mj-ea"/>
                <a:cs typeface="+mj-cs"/>
                <a:sym typeface="Calibri"/>
              </a:defRPr>
            </a:lvl1pPr>
          </a:lstStyle>
          <a:p>
            <a:r>
              <a:t>Your name here</a:t>
            </a:r>
          </a:p>
        </p:txBody>
      </p:sp>
      <p:sp>
        <p:nvSpPr>
          <p:cNvPr id="128" name="Text Placeholder 104"/>
          <p:cNvSpPr>
            <a:spLocks noGrp="1"/>
          </p:cNvSpPr>
          <p:nvPr>
            <p:ph type="body" idx="2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spcBef>
                <a:spcPts val="700"/>
              </a:spcBef>
              <a:defRPr sz="3200">
                <a:latin typeface="+mj-lt"/>
                <a:ea typeface="+mj-ea"/>
                <a:cs typeface="+mj-cs"/>
                <a:sym typeface="Calibri"/>
              </a:defRPr>
            </a:lvl1pPr>
          </a:lstStyle>
          <a:p>
            <a:r>
              <a:t>Your affiliation here</a:t>
            </a:r>
          </a:p>
        </p:txBody>
      </p:sp>
      <p:sp>
        <p:nvSpPr>
          <p:cNvPr id="129" name="Text Placeholder 105"/>
          <p:cNvSpPr>
            <a:spLocks noGrp="1"/>
          </p:cNvSpPr>
          <p:nvPr>
            <p:ph type="body" idx="28"/>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940479" indent="-940479" algn="ctr">
              <a:lnSpc>
                <a:spcPct val="90000"/>
              </a:lnSpc>
              <a:spcBef>
                <a:spcPts val="1100"/>
              </a:spcBef>
              <a:defRPr sz="4900" b="1">
                <a:latin typeface="+mj-lt"/>
                <a:ea typeface="+mj-ea"/>
                <a:cs typeface="+mj-cs"/>
                <a:sym typeface="Calibri"/>
              </a:defRPr>
            </a:lvl1pPr>
          </a:lstStyle>
          <a:p>
            <a:r>
              <a:t>Your name here</a:t>
            </a:r>
          </a:p>
        </p:txBody>
      </p:sp>
    </p:spTree>
  </p:cSld>
  <p:clrMapOvr>
    <a:masterClrMapping/>
  </p:clrMapOvr>
  <p:transition spd="med"/>
</p:sld>
</file>

<file path=ppt/theme/theme1.xml><?xml version="1.0" encoding="utf-8"?>
<a:theme xmlns:a="http://schemas.openxmlformats.org/drawingml/2006/main" name="PosterPresentations.com-42x60-Template">
  <a:themeElements>
    <a:clrScheme name="PosterPresentations.com-42x60-Templat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PosterPresentations.com-42x60-Template">
      <a:majorFont>
        <a:latin typeface="Calibri"/>
        <a:ea typeface="Calibri"/>
        <a:cs typeface="Calibri"/>
      </a:majorFont>
      <a:minorFont>
        <a:latin typeface="Helvetica"/>
        <a:ea typeface="Helvetica"/>
        <a:cs typeface="Helvetica"/>
      </a:minorFont>
    </a:fontScheme>
    <a:fmtScheme name="PosterPresentations.com-42x60-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sterPresentations.com-42x60-Template">
  <a:themeElements>
    <a:clrScheme name="PosterPresentations.com-42x60-Templat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PosterPresentations.com-42x60-Template">
      <a:majorFont>
        <a:latin typeface="Calibri"/>
        <a:ea typeface="Calibri"/>
        <a:cs typeface="Calibri"/>
      </a:majorFont>
      <a:minorFont>
        <a:latin typeface="Helvetica"/>
        <a:ea typeface="Helvetica"/>
        <a:cs typeface="Helvetica"/>
      </a:minorFont>
    </a:fontScheme>
    <a:fmtScheme name="PosterPresentations.com-42x60-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2507943" rtl="0" fontAlgn="auto" latinLnBrk="0" hangingPunct="0">
          <a:lnSpc>
            <a:spcPct val="100000"/>
          </a:lnSpc>
          <a:spcBef>
            <a:spcPts val="0"/>
          </a:spcBef>
          <a:spcAft>
            <a:spcPts val="0"/>
          </a:spcAft>
          <a:buClrTx/>
          <a:buSzTx/>
          <a:buFontTx/>
          <a:buNone/>
          <a:tabLst/>
          <a:defRPr kumimoji="0" sz="49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107</Words>
  <Application>Microsoft Office PowerPoint</Application>
  <PresentationFormat>Personalizzato</PresentationFormat>
  <Paragraphs>17</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PosterPresentations.com-42x60-Template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Cristina</dc:creator>
  <cp:lastModifiedBy>Cristina</cp:lastModifiedBy>
  <cp:revision>1</cp:revision>
  <dcterms:modified xsi:type="dcterms:W3CDTF">2020-08-25T10:20:50Z</dcterms:modified>
</cp:coreProperties>
</file>